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4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0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9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19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43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7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9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3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9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5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2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1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EF98C6-7E84-4845-8C33-1A31DD1D5B1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7CF5-4F3D-4D06-B45D-674E67820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9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34291"/>
            <a:ext cx="9144000" cy="88669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Цели и задачи.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20982"/>
            <a:ext cx="9144000" cy="3692237"/>
          </a:xfrm>
        </p:spPr>
        <p:txBody>
          <a:bodyPr/>
          <a:lstStyle/>
          <a:p>
            <a:pPr algn="l"/>
            <a:r>
              <a:rPr lang="ru-RU" b="1" dirty="0"/>
              <a:t>Цель проекта: Узнать особенности природы и изучить данное явление.</a:t>
            </a:r>
            <a:endParaRPr lang="ru-RU" dirty="0"/>
          </a:p>
          <a:p>
            <a:pPr algn="l"/>
            <a:r>
              <a:rPr lang="ru-RU" b="1" dirty="0"/>
              <a:t>Задачи проекта</a:t>
            </a:r>
            <a:r>
              <a:rPr lang="ru-RU" dirty="0"/>
              <a:t>:</a:t>
            </a:r>
          </a:p>
          <a:p>
            <a:pPr algn="l"/>
            <a:r>
              <a:rPr lang="ru-RU" dirty="0"/>
              <a:t>1. Изучить литературу по данной теме.</a:t>
            </a:r>
          </a:p>
          <a:p>
            <a:pPr algn="l"/>
            <a:r>
              <a:rPr lang="ru-RU" dirty="0"/>
              <a:t>2. Описать молнию – как красивое, но опасное явление природы.</a:t>
            </a:r>
          </a:p>
          <a:p>
            <a:pPr algn="l"/>
            <a:r>
              <a:rPr lang="ru-RU" dirty="0"/>
              <a:t>3. Показать молнию в лабораторных условиях.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09601"/>
            <a:ext cx="8825659" cy="762000"/>
          </a:xfrm>
        </p:spPr>
        <p:txBody>
          <a:bodyPr/>
          <a:lstStyle/>
          <a:p>
            <a:r>
              <a:rPr lang="ru-RU" dirty="0"/>
              <a:t>Молния.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371601"/>
            <a:ext cx="8825659" cy="3505199"/>
          </a:xfrm>
        </p:spPr>
        <p:txBody>
          <a:bodyPr/>
          <a:lstStyle/>
          <a:p>
            <a:r>
              <a:rPr lang="ru-RU" dirty="0"/>
              <a:t>Молния, природный разряд больших скоплений электрического заряда в нижних слоях атмосферы. Одним из первоначальных это определил американский государственный деятель и ученый Б. Франклин. В 1752 году он провел эксперимент с бумажным змеем, к шнуру которого был закреплён металлический ключ, и получил от ключа искры во время грозы. С тех пор молния исследовалось как интересное явление природы, и благодаря серьезных повреждений линий электропередачи, жилищ и прочих строений, вызываемых непосредственным ударом молнии или наведенным ею напряжением.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3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0337"/>
          </a:xfrm>
        </p:spPr>
        <p:txBody>
          <a:bodyPr/>
          <a:lstStyle/>
          <a:p>
            <a:r>
              <a:rPr lang="ru-RU" dirty="0"/>
              <a:t>Линейные молнии.</a:t>
            </a:r>
          </a:p>
        </p:txBody>
      </p:sp>
      <p:pic>
        <p:nvPicPr>
          <p:cNvPr id="1026" name="Picture 2" descr="https://phonoteka.org/uploads/posts/2021-05/1620289371_41-phonoteka_org-p-fon-groza-i-molniya-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233055"/>
            <a:ext cx="10506797" cy="51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0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6591"/>
          </a:xfrm>
        </p:spPr>
        <p:txBody>
          <a:bodyPr/>
          <a:lstStyle/>
          <a:p>
            <a:r>
              <a:rPr lang="ru-RU" dirty="0" err="1"/>
              <a:t>Молниезащита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uk-parkovaya.ru/wp-content/uploads/0/e/9/0e95ec4c723d1598de9c1f14151d97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9309"/>
            <a:ext cx="8298872" cy="49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8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/>
          <a:lstStyle/>
          <a:p>
            <a:r>
              <a:rPr lang="ru-RU" dirty="0"/>
              <a:t>Шаровая молния. </a:t>
            </a:r>
          </a:p>
        </p:txBody>
      </p:sp>
      <p:pic>
        <p:nvPicPr>
          <p:cNvPr id="3076" name="Picture 4" descr="https://images11.cosmopolitan.ru/upload/img_cache/4ee/4ee05fbfa4904e5ff53e6e6728da61ea_cropped_1332x9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5" y="1274618"/>
            <a:ext cx="8138907" cy="50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1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78874"/>
            <a:ext cx="8825659" cy="886690"/>
          </a:xfrm>
        </p:spPr>
        <p:txBody>
          <a:bodyPr/>
          <a:lstStyle/>
          <a:p>
            <a:r>
              <a:rPr lang="ru-RU" dirty="0"/>
              <a:t>Заключение.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565564"/>
            <a:ext cx="8825659" cy="43641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Молния - одно из самых разрушительных и устрашающих природных явлений, с которыми везде встречается человек. В настоящее время современный уровень науки и техники позволяет организовать действительно функционально надежную и подходящую техническому уровню систему </a:t>
            </a:r>
            <a:r>
              <a:rPr lang="ru-RU" dirty="0" err="1"/>
              <a:t>молниезащиты</a:t>
            </a:r>
            <a:r>
              <a:rPr lang="ru-RU" dirty="0"/>
              <a:t>. Шаровая молния - таинственное явление природы, о наблюдениях которого сообщается на протяжении многих столетий. Внушительный сдвиг в исследовании данного явления был достигнут в последние десять - пятнадцать лет. Расследование таинственного явления прогрессирует за счет развития смежных областей физики и химии. Естественно считать, что в основе природы шаровой молнии лежат известные физические закономерности, но их совокупность приводит к новому качеству, которое мы не понимаем. понявши это, мы найдем истинным то, что прежде выглядело экзотическим, и обретем качественные представления, которые могут иметь аналоги и в других физических процессах и явлениях. прием таковых представлений обогащает науку и является значимым в рассматриваемых исследованиях. Такова логика развития науки вообще, и набранный опыт изучения природы шаровой молнии подтверждает это.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163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310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Цели и задачи.</vt:lpstr>
      <vt:lpstr>Молния.</vt:lpstr>
      <vt:lpstr>Линейные молнии.</vt:lpstr>
      <vt:lpstr>Молниезащита.</vt:lpstr>
      <vt:lpstr>Шаровая молния. </vt:lpstr>
      <vt:lpstr>Заключение.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задачи.</dc:title>
  <dc:creator>Федоров Денис</dc:creator>
  <cp:lastModifiedBy>Мариночка</cp:lastModifiedBy>
  <cp:revision>2</cp:revision>
  <dcterms:created xsi:type="dcterms:W3CDTF">2022-01-20T15:04:06Z</dcterms:created>
  <dcterms:modified xsi:type="dcterms:W3CDTF">2022-01-20T19:21:09Z</dcterms:modified>
</cp:coreProperties>
</file>