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>
      <p:cViewPr varScale="1">
        <p:scale>
          <a:sx n="98" d="100"/>
          <a:sy n="98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139-275F-41AB-B3A1-59E5BF1E23FC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8C12-29C7-48D6-B712-AF8F1267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8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139-275F-41AB-B3A1-59E5BF1E23FC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8C12-29C7-48D6-B712-AF8F1267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51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139-275F-41AB-B3A1-59E5BF1E23FC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8C12-29C7-48D6-B712-AF8F1267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19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139-275F-41AB-B3A1-59E5BF1E23FC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8C12-29C7-48D6-B712-AF8F1267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139-275F-41AB-B3A1-59E5BF1E23FC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8C12-29C7-48D6-B712-AF8F1267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139-275F-41AB-B3A1-59E5BF1E23FC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8C12-29C7-48D6-B712-AF8F1267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65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139-275F-41AB-B3A1-59E5BF1E23FC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8C12-29C7-48D6-B712-AF8F1267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0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139-275F-41AB-B3A1-59E5BF1E23FC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8C12-29C7-48D6-B712-AF8F1267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2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139-275F-41AB-B3A1-59E5BF1E23FC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8C12-29C7-48D6-B712-AF8F1267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20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139-275F-41AB-B3A1-59E5BF1E23FC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8C12-29C7-48D6-B712-AF8F1267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157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139-275F-41AB-B3A1-59E5BF1E23FC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8C12-29C7-48D6-B712-AF8F1267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04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5139-275F-41AB-B3A1-59E5BF1E23FC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D8C12-29C7-48D6-B712-AF8F1267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6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49" y="123478"/>
            <a:ext cx="8957960" cy="4918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9" t="21490" r="25841" b="5529"/>
          <a:stretch/>
        </p:blipFill>
        <p:spPr>
          <a:xfrm rot="5400000">
            <a:off x="8024486" y="278371"/>
            <a:ext cx="1188889" cy="893063"/>
          </a:xfrm>
          <a:effectLst>
            <a:softEdge rad="63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750" y="123479"/>
            <a:ext cx="8057650" cy="1728192"/>
          </a:xfrm>
        </p:spPr>
        <p:txBody>
          <a:bodyPr>
            <a:noAutofit/>
          </a:bodyPr>
          <a:lstStyle/>
          <a:p>
            <a:pPr algn="just"/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августа 2022 года в г. Таганроге по инициативе нашего земляка С. В. </a:t>
            </a:r>
            <a:r>
              <a:rPr lang="ru-RU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Бурлакова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был установлен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памятник (поясной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бюст на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постаменте) архиепископу Луке Крымскому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скульптора М. </a:t>
            </a:r>
            <a:r>
              <a:rPr lang="ru-RU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Сердюкова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Святитель Лука держит в руках открытую книгу – символ знаний и духовной мудрости. На лицевой стороне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постамента,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внутри стилизованного изображения лаврового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венка,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надпись: «Святой Архиепископ Лука выдающийся хирург Валентин Феликсович </a:t>
            </a:r>
            <a:r>
              <a:rPr lang="ru-RU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Войно-Ясенецкий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». На боковых сторонах постамента цитаты Святого Луки: «Я признал себя не в праве заниматься тем, чем мне нравится, и обязан заняться тем, что полезно для страдающих людей».  Вторая цитата – стала эпиграфом тематической открытки. </a:t>
            </a: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102190" y="1203598"/>
            <a:ext cx="8856984" cy="3838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Лука Крымский (</a:t>
            </a:r>
            <a:r>
              <a:rPr lang="ru-RU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Войно-</a:t>
            </a:r>
            <a:r>
              <a:rPr lang="ru-RU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Ясенецкий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 – человек с мировым именем, наш современник, но мало кто знает о нем, а это поистине уникальный человек, сумевший непостижимым образом соединить в своей жизни врачебную деятельность и пастырское служение.</a:t>
            </a:r>
          </a:p>
          <a:p>
            <a:pPr algn="just"/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окончании медицинского факультета Киевского университета В. Ф. </a:t>
            </a:r>
            <a:r>
              <a:rPr lang="ru-RU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Войно-Ясенецкий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работает в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маленьких земских больницах, где был и акушером, и педиатром, офтальмологом, хирургом, терапевтом, травматологом, совмещая напряженный труд земского врача с научной работой. Стремясь облегчить страдания больных, </a:t>
            </a:r>
            <a:r>
              <a:rPr lang="ru-RU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Войно-Ясенецкий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стал разрабатывать и внедрять методику региональной (местной) анестезии. В 1916 году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по этой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теме он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защитил докторскую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диссертацию.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Им написано 55 научных трудов. Его монография «Очерки гнойной хирургии», по которой училось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не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одно поколение хирургов, актуальна и сегодня. В 1946 году, уже будучи архиепископом, он был награжден Сталинской премией I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степени (выше награды в СССР не было).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Это было беспрецедентное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событие.</a:t>
            </a:r>
          </a:p>
          <a:p>
            <a:pPr algn="just"/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1921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году </a:t>
            </a:r>
            <a:r>
              <a:rPr lang="ru-RU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Войно-Ясенецкий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принимает сан священника, и его жизнь становится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жизнью подвижника и мученика. В 1923 году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он был арестован и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в общей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сложности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провел 11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лет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в тюрьмах, ссылках Севера и Сибири, но ни голод, ни холод, ни болезни, ни невыносимые условия жизни не сломили его. При первой же возможности он приступал к обязанностям врача и епископа. Во время Великой Отечественной войны, находясь в ссылке, В. Ф. </a:t>
            </a:r>
            <a:r>
              <a:rPr lang="ru-RU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Войно-Ясенецкий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просит отправить его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на фронт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 условием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что отсидит оставшийся срок после войны. Он был назначен консультантом всех госпиталей Красноярского края, оперировал, спас жизни тысячам красноармейцам. Был награжден медалью «За доблестный труд в Великой Отечественной войне 1941-1945 гг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.».</a:t>
            </a:r>
          </a:p>
          <a:p>
            <a:pPr algn="just"/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 1946 году Святитель Лука был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назначен архиепископом Крымским и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Симферопольским. Он доктор богословия, духовный писатель,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12 томов его проповедей признаны уникальным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явлением в церковной жизни.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В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2000 г. РПЦ причислила Луку Крымского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к л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ику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святых </a:t>
            </a:r>
            <a:r>
              <a:rPr lang="ru-RU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новомучеников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и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исповедников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российских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В 2020 году президентом РФ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была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учреждена медаль Луки Крымского «За верность долгу и силу духа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». В его честь устанавливаются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памятники в городах России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Увековечивание памяти Святого Луки Крымского – дань уважения, благодарности 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потомков </a:t>
            </a:r>
            <a:r>
              <a:rPr lang="ru-RU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за его самоотверженное служение Богу и людям, верности идеалам, высокому профессионализму, мужеству и силе духа.</a:t>
            </a:r>
            <a:endParaRPr lang="ru-RU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2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506</Words>
  <Application>Microsoft Office PowerPoint</Application>
  <PresentationFormat>Экран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 Шмитько</dc:creator>
  <cp:lastModifiedBy>Вера Шмитько</cp:lastModifiedBy>
  <cp:revision>46</cp:revision>
  <dcterms:created xsi:type="dcterms:W3CDTF">2023-05-30T15:29:05Z</dcterms:created>
  <dcterms:modified xsi:type="dcterms:W3CDTF">2024-01-04T14:13:37Z</dcterms:modified>
</cp:coreProperties>
</file>