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41" d="100"/>
          <a:sy n="41" d="100"/>
        </p:scale>
        <p:origin x="8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21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11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3671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912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629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360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335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68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88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7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60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43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9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31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21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51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68B3F-17E3-4950-BAB9-F876370EFEFE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61FA7C-0D51-4E41-8397-B334FB897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89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8331" y="885881"/>
            <a:ext cx="7257393" cy="238760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Разновидности</a:t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часов.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461640"/>
            <a:ext cx="9144000" cy="1608084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3200" b="1" dirty="0" smtClean="0"/>
              <a:t>Выполнил </a:t>
            </a:r>
            <a:r>
              <a:rPr lang="ru-RU" sz="3200" b="1" dirty="0" err="1" smtClean="0"/>
              <a:t>Матюнин</a:t>
            </a:r>
            <a:r>
              <a:rPr lang="ru-RU" sz="3200" b="1" dirty="0" smtClean="0"/>
              <a:t> Богдан 9Б </a:t>
            </a:r>
            <a:r>
              <a:rPr lang="ru-RU" sz="3200" b="1" dirty="0" err="1" smtClean="0"/>
              <a:t>кл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6794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476" y="583324"/>
            <a:ext cx="8891752" cy="5593639"/>
          </a:xfrm>
        </p:spPr>
      </p:pic>
    </p:spTree>
    <p:extLst>
      <p:ext uri="{BB962C8B-B14F-4D97-AF65-F5344CB8AC3E}">
        <p14:creationId xmlns:p14="http://schemas.microsoft.com/office/powerpoint/2010/main" val="62424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365125"/>
            <a:ext cx="9112468" cy="6146034"/>
          </a:xfrm>
        </p:spPr>
      </p:pic>
    </p:spTree>
    <p:extLst>
      <p:ext uri="{BB962C8B-B14F-4D97-AF65-F5344CB8AC3E}">
        <p14:creationId xmlns:p14="http://schemas.microsoft.com/office/powerpoint/2010/main" val="242933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021" y="365124"/>
            <a:ext cx="9569669" cy="6240627"/>
          </a:xfrm>
        </p:spPr>
      </p:pic>
    </p:spTree>
    <p:extLst>
      <p:ext uri="{BB962C8B-B14F-4D97-AF65-F5344CB8AC3E}">
        <p14:creationId xmlns:p14="http://schemas.microsoft.com/office/powerpoint/2010/main" val="32774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733690" cy="5811838"/>
          </a:xfrm>
        </p:spPr>
      </p:pic>
    </p:spTree>
    <p:extLst>
      <p:ext uri="{BB962C8B-B14F-4D97-AF65-F5344CB8AC3E}">
        <p14:creationId xmlns:p14="http://schemas.microsoft.com/office/powerpoint/2010/main" val="2512283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3227" y="365126"/>
            <a:ext cx="9869213" cy="625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9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621" y="630622"/>
            <a:ext cx="10610193" cy="591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83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365125"/>
            <a:ext cx="10371082" cy="567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54630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7</Words>
  <Application>Microsoft Office PowerPoint</Application>
  <PresentationFormat>Широкоэкранный</PresentationFormat>
  <Paragraphs>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Разновидности часов.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Разновидности часов.</dc:title>
  <dc:creator>308</dc:creator>
  <cp:lastModifiedBy>308</cp:lastModifiedBy>
  <cp:revision>5</cp:revision>
  <dcterms:created xsi:type="dcterms:W3CDTF">2023-02-21T11:53:48Z</dcterms:created>
  <dcterms:modified xsi:type="dcterms:W3CDTF">2023-02-21T12:52:19Z</dcterms:modified>
</cp:coreProperties>
</file>