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6" r:id="rId2"/>
    <p:sldId id="257" r:id="rId3"/>
    <p:sldId id="271" r:id="rId4"/>
    <p:sldId id="267" r:id="rId5"/>
    <p:sldId id="268" r:id="rId6"/>
    <p:sldId id="272" r:id="rId7"/>
    <p:sldId id="265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86380" autoAdjust="0"/>
  </p:normalViewPr>
  <p:slideViewPr>
    <p:cSldViewPr>
      <p:cViewPr>
        <p:scale>
          <a:sx n="70" d="100"/>
          <a:sy n="70" d="100"/>
        </p:scale>
        <p:origin x="-858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49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668D2-93B8-4CB4-B2C8-1E8BF01A97E7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1FE61-BE53-4935-AF77-654C537DA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3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1FE61-BE53-4935-AF77-654C537DAB6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70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3116"/>
            <a:ext cx="8429684" cy="1357322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«Правильная осанка и ее значение для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здоровья»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5107" y="4221088"/>
            <a:ext cx="3347864" cy="2636912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3300" b="1" kern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проекта:</a:t>
            </a:r>
          </a:p>
          <a:p>
            <a:pPr algn="r"/>
            <a:r>
              <a:rPr lang="ru-RU" sz="3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Агаев</a:t>
            </a: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Александр</a:t>
            </a:r>
            <a:r>
              <a:rPr lang="ru-RU" sz="3300" b="1" kern="12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algn="r"/>
            <a:r>
              <a:rPr lang="ru-RU" sz="3300" b="1" smtClean="0">
                <a:solidFill>
                  <a:schemeClr val="accent6">
                    <a:lumMod val="50000"/>
                  </a:schemeClr>
                </a:solidFill>
              </a:rPr>
              <a:t>11</a:t>
            </a:r>
            <a:r>
              <a:rPr lang="ru-RU" sz="3300" b="1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«Ф» </a:t>
            </a:r>
            <a:r>
              <a:rPr lang="ru-RU" sz="3300" b="1" kern="12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класс </a:t>
            </a:r>
          </a:p>
          <a:p>
            <a:pPr algn="r"/>
            <a:r>
              <a:rPr lang="ru-RU" sz="3300" b="1" kern="12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Научный руководитель:</a:t>
            </a:r>
          </a:p>
          <a:p>
            <a:pPr algn="r"/>
            <a:r>
              <a:rPr lang="ru-RU" sz="3300" b="1" kern="12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Фоменко Виктор Николаевич </a:t>
            </a:r>
          </a:p>
          <a:p>
            <a:pPr algn="r"/>
            <a:r>
              <a:rPr lang="ru-RU" sz="3300" b="1" kern="12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учитель физической культуры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887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5" y="0"/>
            <a:ext cx="91440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270912" y="827584"/>
            <a:ext cx="8606190" cy="3969568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spcAft>
                <a:spcPts val="799"/>
              </a:spcAft>
            </a:pPr>
            <a:r>
              <a:rPr lang="ru-RU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Технический прогресс  не стоит на месте а идет вперёд, всеобщая компьютеризация привела к тому, что человек не получает достаточной двигательной активности. Происходит отрицательная тенденции, к увеличению числа 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учеников имеющих 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те или иные нарушения осанки.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5437112" y="3068960"/>
            <a:ext cx="9162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0912" y="642918"/>
            <a:ext cx="8606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5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57606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 формируется осанка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052736"/>
            <a:ext cx="8712968" cy="57606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Позвоночника новорожденного  лишен физиологических изгибов. Шейный изгиб возникает у ребёнка сразу после начала держания головы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lateg\Desktop\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92899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91306" cy="55326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Влияние нарушений осанки на организм человека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95536" y="1052737"/>
            <a:ext cx="8352928" cy="115212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формирование нарушений осанки косвенно влияет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стресс- нарушаются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дыхание, кровообращение, страдает центральная нервная система.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Сидение на школьных занятиях постоянный враг хорошей осанки. </a:t>
            </a:r>
          </a:p>
        </p:txBody>
      </p:sp>
      <p:pic>
        <p:nvPicPr>
          <p:cNvPr id="1026" name="Picture 2" descr="C:\Users\Plateg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756084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6217956" cy="57606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Причинами плохой осанки могут стать: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07504" y="1196752"/>
            <a:ext cx="4176464" cy="5323259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продолжительная болезнь;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слабое физическое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образа жизни и режима - недостаточный по времени сон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отдых;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еправильное ношение одежды 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обуви;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Заболевания: </a:t>
            </a:r>
          </a:p>
          <a:p>
            <a:pPr marL="342900" indent="-342900"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остеохондроз;</a:t>
            </a:r>
          </a:p>
          <a:p>
            <a:pPr marL="342900" indent="-342900"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сколиоз; </a:t>
            </a:r>
          </a:p>
          <a:p>
            <a:pPr marL="342900" indent="-342900">
              <a:buFontTx/>
              <a:buChar char="-"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ифоз; </a:t>
            </a:r>
          </a:p>
          <a:p>
            <a:pPr marL="342900" indent="-342900"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лордоз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Последствия: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искривление позвоночника; 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нарушается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внутренними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органами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lateg\Desktop\Нарушение осанки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96752"/>
            <a:ext cx="4896544" cy="532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екомендации: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15121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Основными средствами формирования правильной осанки являются занятия физическими упражнениями  и физическая активность.</a:t>
            </a:r>
          </a:p>
          <a:p>
            <a:endParaRPr lang="ru-RU" dirty="0"/>
          </a:p>
        </p:txBody>
      </p:sp>
      <p:pic>
        <p:nvPicPr>
          <p:cNvPr id="2050" name="Picture 2" descr="C:\Users\Plateg\Desktop\img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2" y="2276872"/>
            <a:ext cx="903649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выработки стойких навыков правильной осанки, надо не только правильно сидеть за партой в школе(за столом дома), но и укреплять мышцы спины. Следить за весом рюкзака сумки. Обращать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внимание 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размеры мебели дома, на место где  готовишь уроки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Ваша осанка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это показатель здоровья и физической культуры человека;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16769257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Занимайтесь физической культурой и спортом!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255</Words>
  <Application>Microsoft Office PowerPoint</Application>
  <PresentationFormat>Экран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«Правильная осанка и ее значение для здоровья»</vt:lpstr>
      <vt:lpstr>Введение </vt:lpstr>
      <vt:lpstr>Как  формируется осанка </vt:lpstr>
      <vt:lpstr>Влияние нарушений осанки на организм человека: </vt:lpstr>
      <vt:lpstr>Причинами плохой осанки могут стать:</vt:lpstr>
      <vt:lpstr>Рекомендации: </vt:lpstr>
      <vt:lpstr>Заключение</vt:lpstr>
      <vt:lpstr>Спасибо за внимание! Занимайтесь физической культурой и спортом!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Ярослав</dc:creator>
  <cp:lastModifiedBy>Plateg</cp:lastModifiedBy>
  <cp:revision>65</cp:revision>
  <dcterms:created xsi:type="dcterms:W3CDTF">2020-05-06T11:28:37Z</dcterms:created>
  <dcterms:modified xsi:type="dcterms:W3CDTF">2021-12-13T15:06:29Z</dcterms:modified>
</cp:coreProperties>
</file>