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707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3" d="100"/>
          <a:sy n="103" d="100"/>
        </p:scale>
        <p:origin x="21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7303" cy="496570"/>
          </a:xfrm>
          <a:prstGeom prst="rect">
            <a:avLst/>
          </a:prstGeom>
        </p:spPr>
        <p:txBody>
          <a:bodyPr vert="horz" lIns="95990" tIns="47994" rIns="95990" bIns="4799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1809" y="0"/>
            <a:ext cx="2977303" cy="496570"/>
          </a:xfrm>
          <a:prstGeom prst="rect">
            <a:avLst/>
          </a:prstGeom>
        </p:spPr>
        <p:txBody>
          <a:bodyPr vert="horz" lIns="95990" tIns="47994" rIns="95990" bIns="47994" rtlCol="0"/>
          <a:lstStyle>
            <a:lvl1pPr algn="r">
              <a:defRPr sz="1300"/>
            </a:lvl1pPr>
          </a:lstStyle>
          <a:p>
            <a:fld id="{114E66EA-8A62-42BE-B496-775AC825286F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90" tIns="47994" rIns="95990" bIns="479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071" y="4717415"/>
            <a:ext cx="5496560" cy="4469130"/>
          </a:xfrm>
          <a:prstGeom prst="rect">
            <a:avLst/>
          </a:prstGeom>
        </p:spPr>
        <p:txBody>
          <a:bodyPr vert="horz" lIns="95990" tIns="47994" rIns="95990" bIns="479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3106"/>
            <a:ext cx="2977303" cy="496570"/>
          </a:xfrm>
          <a:prstGeom prst="rect">
            <a:avLst/>
          </a:prstGeom>
        </p:spPr>
        <p:txBody>
          <a:bodyPr vert="horz" lIns="95990" tIns="47994" rIns="95990" bIns="4799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1809" y="9433106"/>
            <a:ext cx="2977303" cy="496570"/>
          </a:xfrm>
          <a:prstGeom prst="rect">
            <a:avLst/>
          </a:prstGeom>
        </p:spPr>
        <p:txBody>
          <a:bodyPr vert="horz" lIns="95990" tIns="47994" rIns="95990" bIns="47994" rtlCol="0" anchor="b"/>
          <a:lstStyle>
            <a:lvl1pPr algn="r">
              <a:defRPr sz="1300"/>
            </a:lvl1pPr>
          </a:lstStyle>
          <a:p>
            <a:fld id="{7FB1ACA8-0927-4B6A-9BBD-DCCAA5329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9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1ACA8-0927-4B6A-9BBD-DCCAA5329D8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93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E033296-9363-4829-B49B-111E546D380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1D1C-1DFA-44AE-8F7A-372EC3DE2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3296-9363-4829-B49B-111E546D380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1D1C-1DFA-44AE-8F7A-372EC3DE2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3296-9363-4829-B49B-111E546D380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1D1C-1DFA-44AE-8F7A-372EC3DE2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3296-9363-4829-B49B-111E546D380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1D1C-1DFA-44AE-8F7A-372EC3DE235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3296-9363-4829-B49B-111E546D380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1D1C-1DFA-44AE-8F7A-372EC3DE235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3296-9363-4829-B49B-111E546D380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1D1C-1DFA-44AE-8F7A-372EC3DE23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3296-9363-4829-B49B-111E546D380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1D1C-1DFA-44AE-8F7A-372EC3DE2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3296-9363-4829-B49B-111E546D380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1D1C-1DFA-44AE-8F7A-372EC3DE235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3296-9363-4829-B49B-111E546D380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1D1C-1DFA-44AE-8F7A-372EC3DE2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3296-9363-4829-B49B-111E546D380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1D1C-1DFA-44AE-8F7A-372EC3DE23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3296-9363-4829-B49B-111E546D380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1D1C-1DFA-44AE-8F7A-372EC3DE2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E033296-9363-4829-B49B-111E546D380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1CA1D1C-1DFA-44AE-8F7A-372EC3DE2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СБОРНИК СТИХОВ</a:t>
            </a:r>
            <a:br>
              <a:rPr lang="ru-RU" smtClean="0"/>
            </a:br>
            <a:r>
              <a:rPr lang="ru-RU" smtClean="0"/>
              <a:t> «Из </a:t>
            </a:r>
            <a:r>
              <a:rPr lang="ru-RU" dirty="0" smtClean="0"/>
              <a:t>мелочей </a:t>
            </a:r>
            <a:r>
              <a:rPr lang="ru-RU" smtClean="0"/>
              <a:t>создаются </a:t>
            </a:r>
            <a:r>
              <a:rPr lang="ru-RU" smtClean="0"/>
              <a:t>бури»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941168"/>
            <a:ext cx="5040560" cy="648072"/>
          </a:xfrm>
        </p:spPr>
        <p:txBody>
          <a:bodyPr/>
          <a:lstStyle/>
          <a:p>
            <a:r>
              <a:rPr lang="ru-RU" dirty="0" err="1" smtClean="0"/>
              <a:t>Расцветаева</a:t>
            </a:r>
            <a:r>
              <a:rPr lang="ru-RU" dirty="0" smtClean="0"/>
              <a:t> Ксения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47864" y="1124744"/>
            <a:ext cx="4824536" cy="4536504"/>
          </a:xfrm>
        </p:spPr>
        <p:txBody>
          <a:bodyPr numCol="2">
            <a:normAutofit fontScale="77500" lnSpcReduction="20000"/>
          </a:bodyPr>
          <a:lstStyle/>
          <a:p>
            <a:r>
              <a:rPr lang="ru-RU" dirty="0"/>
              <a:t>Солнце погасло совсем недавно,</a:t>
            </a:r>
          </a:p>
          <a:p>
            <a:r>
              <a:rPr lang="ru-RU" dirty="0"/>
              <a:t>Почернев до начала новой весны.</a:t>
            </a:r>
          </a:p>
          <a:p>
            <a:r>
              <a:rPr lang="ru-RU" dirty="0"/>
              <a:t>Думаю, вновь всем стало явно,</a:t>
            </a:r>
          </a:p>
          <a:p>
            <a:r>
              <a:rPr lang="ru-RU" dirty="0"/>
              <a:t>Почему мы видим чудные сны.</a:t>
            </a:r>
          </a:p>
          <a:p>
            <a:r>
              <a:rPr lang="ru-RU" dirty="0"/>
              <a:t>В воздухе пахнет кострами и листьями,</a:t>
            </a:r>
          </a:p>
          <a:p>
            <a:r>
              <a:rPr lang="ru-RU" dirty="0"/>
              <a:t>Ветер разносит по миру дожди.</a:t>
            </a:r>
          </a:p>
          <a:p>
            <a:r>
              <a:rPr lang="ru-RU" dirty="0"/>
              <a:t>Тучи вновь стали частыми гостьями,</a:t>
            </a:r>
          </a:p>
          <a:p>
            <a:r>
              <a:rPr lang="ru-RU" dirty="0"/>
              <a:t>Туманы и снег совсем скоро жди.</a:t>
            </a:r>
          </a:p>
          <a:p>
            <a:r>
              <a:rPr lang="ru-RU" dirty="0"/>
              <a:t>Ведьмы на шабаш летят в новолуние,</a:t>
            </a:r>
          </a:p>
          <a:p>
            <a:r>
              <a:rPr lang="ru-RU" dirty="0"/>
              <a:t>В воздухе слышатся древние песни.</a:t>
            </a:r>
          </a:p>
          <a:p>
            <a:r>
              <a:rPr lang="ru-RU" dirty="0"/>
              <a:t>Зажги свечу, зацветут петунии.</a:t>
            </a:r>
          </a:p>
          <a:p>
            <a:r>
              <a:rPr lang="ru-RU" dirty="0"/>
              <a:t>А новой весной вернутся вести</a:t>
            </a:r>
          </a:p>
          <a:p>
            <a:r>
              <a:rPr lang="ru-RU" dirty="0"/>
              <a:t>От тех, кто забыт, кто не может найти</a:t>
            </a:r>
          </a:p>
          <a:p>
            <a:r>
              <a:rPr lang="ru-RU" dirty="0"/>
              <a:t>Дорогу туда, куда им ходу нет.</a:t>
            </a:r>
          </a:p>
          <a:p>
            <a:r>
              <a:rPr lang="ru-RU" dirty="0"/>
              <a:t>Душа, что в смятении, сбилась с пути,</a:t>
            </a:r>
          </a:p>
          <a:p>
            <a:r>
              <a:rPr lang="ru-RU" dirty="0"/>
              <a:t>Весной лишь спокойно встретит рассвет.</a:t>
            </a:r>
          </a:p>
          <a:p>
            <a:r>
              <a:rPr lang="ru-RU" dirty="0"/>
              <a:t>Но солнце рождается снова и снова,</a:t>
            </a:r>
          </a:p>
          <a:p>
            <a:r>
              <a:rPr lang="ru-RU" dirty="0"/>
              <a:t>А люди, что не найдут из снегов</a:t>
            </a:r>
          </a:p>
          <a:p>
            <a:r>
              <a:rPr lang="ru-RU" dirty="0"/>
              <a:t>Дорогу обратно, не слышат зова,</a:t>
            </a:r>
          </a:p>
          <a:p>
            <a:r>
              <a:rPr lang="ru-RU" dirty="0"/>
              <a:t>Не смогут избавить себя от оков.</a:t>
            </a:r>
          </a:p>
          <a:p>
            <a:r>
              <a:rPr lang="ru-RU" dirty="0"/>
              <a:t>Смотри лишь украдкой, ведь чёрный круг гладкий</a:t>
            </a:r>
          </a:p>
          <a:p>
            <a:r>
              <a:rPr lang="ru-RU" dirty="0"/>
              <a:t>Кошмаром твоим в иной раз обернётся.</a:t>
            </a:r>
          </a:p>
          <a:p>
            <a:r>
              <a:rPr lang="ru-RU" dirty="0"/>
              <a:t>Ты будь осторожен, чёрное солнце</a:t>
            </a:r>
          </a:p>
          <a:p>
            <a:r>
              <a:rPr lang="ru-RU" dirty="0"/>
              <a:t>Заставит бежать в даль степей без оглядки.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10" y="2132856"/>
            <a:ext cx="244499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8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1052736"/>
            <a:ext cx="4392488" cy="4680520"/>
          </a:xfrm>
        </p:spPr>
        <p:txBody>
          <a:bodyPr numCol="2">
            <a:normAutofit fontScale="85000" lnSpcReduction="20000"/>
          </a:bodyPr>
          <a:lstStyle/>
          <a:p>
            <a:r>
              <a:rPr lang="ru-RU" dirty="0"/>
              <a:t>Имена пустые ветер шепчет тихо,</a:t>
            </a:r>
          </a:p>
          <a:p>
            <a:r>
              <a:rPr lang="ru-RU" dirty="0"/>
              <a:t>Шум прибоя лишь шумит устало...</a:t>
            </a:r>
          </a:p>
          <a:p>
            <a:r>
              <a:rPr lang="ru-RU" dirty="0"/>
              <a:t>Почему-то, слыша это имя, лихо</a:t>
            </a:r>
          </a:p>
          <a:p>
            <a:r>
              <a:rPr lang="ru-RU" dirty="0"/>
              <a:t>Сердце чьё-то биться перестало?</a:t>
            </a:r>
          </a:p>
          <a:p>
            <a:r>
              <a:rPr lang="ru-RU" dirty="0"/>
              <a:t>Губы мне сухие твердят сипло:</a:t>
            </a:r>
          </a:p>
          <a:p>
            <a:r>
              <a:rPr lang="ru-RU" dirty="0"/>
              <a:t>《Есть за всё и плата, и награда》.</a:t>
            </a:r>
          </a:p>
          <a:p>
            <a:r>
              <a:rPr lang="ru-RU" dirty="0"/>
              <a:t>К сердцу моему давно прилипла</a:t>
            </a:r>
          </a:p>
          <a:p>
            <a:r>
              <a:rPr lang="ru-RU" dirty="0"/>
              <a:t>Горькая, но яркая услада.</a:t>
            </a:r>
          </a:p>
          <a:p>
            <a:r>
              <a:rPr lang="ru-RU" dirty="0"/>
              <a:t>Шум грозы и яркий запах шторма</a:t>
            </a:r>
          </a:p>
          <a:p>
            <a:r>
              <a:rPr lang="ru-RU" dirty="0"/>
              <a:t>Голову кружат всё неустанно.</a:t>
            </a:r>
          </a:p>
          <a:p>
            <a:r>
              <a:rPr lang="ru-RU" dirty="0"/>
              <a:t>Может, плата моим странным нормам</a:t>
            </a:r>
          </a:p>
          <a:p>
            <a:r>
              <a:rPr lang="ru-RU" dirty="0"/>
              <a:t>Смерть моей души. Звучит отрадно.</a:t>
            </a:r>
          </a:p>
          <a:p>
            <a:r>
              <a:rPr lang="ru-RU" dirty="0"/>
              <a:t>Горьки на устах прозрачных песни</a:t>
            </a:r>
          </a:p>
          <a:p>
            <a:r>
              <a:rPr lang="ru-RU" dirty="0"/>
              <a:t>И никто не слышит тихий голос.</a:t>
            </a:r>
          </a:p>
          <a:p>
            <a:r>
              <a:rPr lang="ru-RU" dirty="0"/>
              <a:t>Может, есть лекарство от болезни?</a:t>
            </a:r>
          </a:p>
          <a:p>
            <a:r>
              <a:rPr lang="ru-RU" dirty="0"/>
              <a:t>И заполнится душа, что раскололась.</a:t>
            </a:r>
          </a:p>
          <a:p>
            <a:r>
              <a:rPr lang="ru-RU" dirty="0"/>
              <a:t>Время бежит вдаль всё неустанно,</a:t>
            </a:r>
          </a:p>
          <a:p>
            <a:r>
              <a:rPr lang="ru-RU" dirty="0"/>
              <a:t>В одиночестве </a:t>
            </a:r>
            <a:r>
              <a:rPr lang="ru-RU" dirty="0" err="1"/>
              <a:t>сгинает</a:t>
            </a:r>
            <a:r>
              <a:rPr lang="ru-RU" dirty="0"/>
              <a:t> моя воля.</a:t>
            </a:r>
          </a:p>
          <a:p>
            <a:r>
              <a:rPr lang="ru-RU" dirty="0"/>
              <a:t>Этот мир работает так странно...</a:t>
            </a:r>
          </a:p>
          <a:p>
            <a:r>
              <a:rPr lang="ru-RU" dirty="0"/>
              <a:t>Где найду я счастья свою долю?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3586"/>
            <a:ext cx="3024336" cy="296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23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1196752"/>
            <a:ext cx="6912768" cy="4320480"/>
          </a:xfrm>
        </p:spPr>
        <p:txBody>
          <a:bodyPr numCol="2">
            <a:normAutofit lnSpcReduction="10000"/>
          </a:bodyPr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И </a:t>
            </a:r>
            <a:r>
              <a:rPr lang="ru-RU" dirty="0"/>
              <a:t>вновь бессонная ночь</a:t>
            </a:r>
          </a:p>
          <a:p>
            <a:r>
              <a:rPr lang="ru-RU" dirty="0"/>
              <a:t>Я не сплю и не вижу сна.</a:t>
            </a:r>
          </a:p>
          <a:p>
            <a:r>
              <a:rPr lang="ru-RU" dirty="0"/>
              <a:t>Скоро будет уже невмочь</a:t>
            </a:r>
          </a:p>
          <a:p>
            <a:r>
              <a:rPr lang="ru-RU" dirty="0"/>
              <a:t>Понимать, что я всё одна.</a:t>
            </a:r>
          </a:p>
          <a:p>
            <a:r>
              <a:rPr lang="ru-RU" dirty="0"/>
              <a:t>Ласкает шум буйного моря</a:t>
            </a:r>
          </a:p>
          <a:p>
            <a:r>
              <a:rPr lang="ru-RU" dirty="0"/>
              <a:t>И волны уносят вдаль.</a:t>
            </a:r>
          </a:p>
          <a:p>
            <a:r>
              <a:rPr lang="ru-RU" dirty="0"/>
              <a:t>Я устала от липкого горя,</a:t>
            </a:r>
          </a:p>
          <a:p>
            <a:r>
              <a:rPr lang="ru-RU" dirty="0"/>
              <a:t>Заберите мою печаль.</a:t>
            </a:r>
          </a:p>
          <a:p>
            <a:r>
              <a:rPr lang="ru-RU" dirty="0"/>
              <a:t>На кончиках пальцев с солью</a:t>
            </a:r>
          </a:p>
          <a:p>
            <a:r>
              <a:rPr lang="ru-RU" dirty="0"/>
              <a:t>Я слышу дыхание волн.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Чайка </a:t>
            </a:r>
            <a:r>
              <a:rPr lang="ru-RU" dirty="0"/>
              <a:t>над ними вольной</a:t>
            </a:r>
          </a:p>
          <a:p>
            <a:r>
              <a:rPr lang="ru-RU" dirty="0"/>
              <a:t>Птицей кричит и </a:t>
            </a:r>
            <a:r>
              <a:rPr lang="ru-RU" dirty="0" err="1"/>
              <a:t>полн</a:t>
            </a:r>
            <a:endParaRPr lang="ru-RU" dirty="0"/>
          </a:p>
          <a:p>
            <a:r>
              <a:rPr lang="ru-RU" dirty="0"/>
              <a:t>Воздух мольбою сердец</a:t>
            </a:r>
          </a:p>
          <a:p>
            <a:r>
              <a:rPr lang="ru-RU" dirty="0"/>
              <a:t>Хрупких. И тянется вдаль</a:t>
            </a:r>
          </a:p>
          <a:p>
            <a:r>
              <a:rPr lang="ru-RU" dirty="0"/>
              <a:t>Прекрасная песнь, наконец</a:t>
            </a:r>
          </a:p>
          <a:p>
            <a:r>
              <a:rPr lang="ru-RU" dirty="0"/>
              <a:t>Унося за собою печаль.</a:t>
            </a:r>
          </a:p>
          <a:p>
            <a:r>
              <a:rPr lang="ru-RU" dirty="0"/>
              <a:t>Я не помню прекрасный облик,</a:t>
            </a:r>
          </a:p>
          <a:p>
            <a:r>
              <a:rPr lang="ru-RU" dirty="0"/>
              <a:t>Но тебя всегда помнит луна.</a:t>
            </a:r>
          </a:p>
          <a:p>
            <a:r>
              <a:rPr lang="ru-RU" dirty="0"/>
              <a:t>Я душой посылаю оклик:</a:t>
            </a:r>
          </a:p>
          <a:p>
            <a:r>
              <a:rPr lang="ru-RU" dirty="0"/>
              <a:t>"Ты приди, я совсем одна"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1052736"/>
            <a:ext cx="3291408" cy="4608512"/>
          </a:xfrm>
        </p:spPr>
        <p:txBody>
          <a:bodyPr/>
          <a:lstStyle/>
          <a:p>
            <a:r>
              <a:rPr lang="ru-RU" dirty="0"/>
              <a:t>Где-то звезда яркая, вспыхнув, умирала,</a:t>
            </a:r>
          </a:p>
          <a:p>
            <a:r>
              <a:rPr lang="ru-RU" dirty="0"/>
              <a:t>Ветер в это время сказки нам шептал.</a:t>
            </a:r>
          </a:p>
          <a:p>
            <a:r>
              <a:rPr lang="ru-RU" dirty="0"/>
              <a:t>Ты спросил лишь тихо: "Что со мною стало?",</a:t>
            </a:r>
          </a:p>
          <a:p>
            <a:r>
              <a:rPr lang="ru-RU" dirty="0"/>
              <a:t>Потому что знал, что тоже умирал.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41044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95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1052736"/>
            <a:ext cx="6440760" cy="47525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На </a:t>
            </a:r>
            <a:r>
              <a:rPr lang="ru-RU" dirty="0"/>
              <a:t>дворе лишь бушует май.</a:t>
            </a:r>
          </a:p>
          <a:p>
            <a:r>
              <a:rPr lang="ru-RU" dirty="0"/>
              <a:t>Ушли уж с земли холода…</a:t>
            </a:r>
          </a:p>
          <a:p>
            <a:r>
              <a:rPr lang="ru-RU" dirty="0"/>
              <a:t>Но я всё дрожу. Ты знай,</a:t>
            </a:r>
          </a:p>
          <a:p>
            <a:r>
              <a:rPr lang="ru-RU" dirty="0"/>
              <a:t>За нами идёт беда.</a:t>
            </a:r>
          </a:p>
          <a:p>
            <a:r>
              <a:rPr lang="ru-RU" dirty="0"/>
              <a:t>У солнца заслон дожей</a:t>
            </a:r>
          </a:p>
          <a:p>
            <a:r>
              <a:rPr lang="ru-RU" dirty="0"/>
              <a:t>И тучи плывут всё в даль,</a:t>
            </a:r>
          </a:p>
          <a:p>
            <a:r>
              <a:rPr lang="ru-RU" dirty="0"/>
              <a:t>Но нет от тебя вестей,</a:t>
            </a:r>
          </a:p>
          <a:p>
            <a:r>
              <a:rPr lang="ru-RU" dirty="0"/>
              <a:t>Хотя мне совсем не жаль.</a:t>
            </a:r>
          </a:p>
          <a:p>
            <a:r>
              <a:rPr lang="ru-RU" dirty="0"/>
              <a:t>И знай, что не жду я сна,</a:t>
            </a:r>
          </a:p>
          <a:p>
            <a:r>
              <a:rPr lang="ru-RU" dirty="0"/>
              <a:t>И знай, придёт вновь февраль.</a:t>
            </a:r>
          </a:p>
          <a:p>
            <a:r>
              <a:rPr lang="ru-RU" dirty="0"/>
              <a:t>Но пока лишь бушует весна,</a:t>
            </a:r>
          </a:p>
          <a:p>
            <a:r>
              <a:rPr lang="ru-RU" dirty="0"/>
              <a:t>Пока лишь цветёт печаль.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8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1268760"/>
            <a:ext cx="6768752" cy="43204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А </a:t>
            </a:r>
            <a:r>
              <a:rPr lang="ru-RU" dirty="0"/>
              <a:t>над нами плывут океаны,</a:t>
            </a:r>
          </a:p>
          <a:p>
            <a:r>
              <a:rPr lang="ru-RU" dirty="0"/>
              <a:t>Плавно перетекая в моря.</a:t>
            </a:r>
          </a:p>
          <a:p>
            <a:r>
              <a:rPr lang="ru-RU" dirty="0"/>
              <a:t>Омывая солёной раны</a:t>
            </a:r>
          </a:p>
          <a:p>
            <a:r>
              <a:rPr lang="ru-RU" dirty="0"/>
              <a:t>Водой, мчусь в чужие края.</a:t>
            </a:r>
          </a:p>
          <a:p>
            <a:r>
              <a:rPr lang="ru-RU" dirty="0"/>
              <a:t>Мы не можем сейчас слова</a:t>
            </a:r>
          </a:p>
          <a:p>
            <a:r>
              <a:rPr lang="ru-RU" dirty="0"/>
              <a:t>Друг другу родного сказать.</a:t>
            </a:r>
          </a:p>
          <a:p>
            <a:r>
              <a:rPr lang="ru-RU" dirty="0"/>
              <a:t>Но я жду тебя снова и снова,</a:t>
            </a:r>
          </a:p>
          <a:p>
            <a:r>
              <a:rPr lang="ru-RU" dirty="0"/>
              <a:t>И вернуть хочу время вспять.</a:t>
            </a:r>
          </a:p>
          <a:p>
            <a:r>
              <a:rPr lang="ru-RU" dirty="0"/>
              <a:t>Я давно лишь и лгу, и плачу,</a:t>
            </a:r>
          </a:p>
          <a:p>
            <a:r>
              <a:rPr lang="ru-RU" dirty="0"/>
              <a:t>Не могу всё принять себя.</a:t>
            </a:r>
          </a:p>
          <a:p>
            <a:r>
              <a:rPr lang="ru-RU" dirty="0"/>
              <a:t>Но могло всё ведь быть иначе.</a:t>
            </a:r>
          </a:p>
          <a:p>
            <a:r>
              <a:rPr lang="ru-RU" dirty="0"/>
              <a:t>Я могла обнимать тебя.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1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268760"/>
            <a:ext cx="3435424" cy="4464496"/>
          </a:xfrm>
        </p:spPr>
        <p:txBody>
          <a:bodyPr/>
          <a:lstStyle/>
          <a:p>
            <a:r>
              <a:rPr lang="ru-RU" dirty="0"/>
              <a:t>Твои руки объяты сиянием,</a:t>
            </a:r>
          </a:p>
          <a:p>
            <a:r>
              <a:rPr lang="ru-RU" dirty="0"/>
              <a:t>И звездою искрится душа.</a:t>
            </a:r>
          </a:p>
          <a:p>
            <a:r>
              <a:rPr lang="ru-RU" dirty="0"/>
              <a:t>Хрупко тело, но испытания,</a:t>
            </a:r>
          </a:p>
          <a:p>
            <a:r>
              <a:rPr lang="ru-RU" dirty="0"/>
              <a:t>Минуя, идёшь не спеша.</a:t>
            </a:r>
          </a:p>
          <a:p>
            <a:r>
              <a:rPr lang="ru-RU" dirty="0"/>
              <a:t>Твои скрытые с болью слёзы</a:t>
            </a:r>
          </a:p>
          <a:p>
            <a:r>
              <a:rPr lang="ru-RU" dirty="0"/>
              <a:t>Не дают по ночам спать.</a:t>
            </a:r>
          </a:p>
          <a:p>
            <a:r>
              <a:rPr lang="ru-RU" dirty="0"/>
              <a:t>А за небом бушуют грозы,</a:t>
            </a:r>
          </a:p>
          <a:p>
            <a:r>
              <a:rPr lang="ru-RU" dirty="0"/>
              <a:t>И дыра лишь в душе опять.</a:t>
            </a:r>
          </a:p>
          <a:p>
            <a:r>
              <a:rPr lang="ru-RU" dirty="0"/>
              <a:t>Поделись, я прошу, сиянием.</a:t>
            </a:r>
          </a:p>
          <a:p>
            <a:r>
              <a:rPr lang="ru-RU" dirty="0"/>
              <a:t>Знаю, так ведь всё переживём.</a:t>
            </a:r>
          </a:p>
          <a:p>
            <a:r>
              <a:rPr lang="ru-RU" dirty="0"/>
              <a:t>Я твой образ лишь вижу мечтанием.</a:t>
            </a:r>
          </a:p>
          <a:p>
            <a:r>
              <a:rPr lang="ru-RU" dirty="0"/>
              <a:t>Я в глазах твоих вижу дом.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390837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363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1124744"/>
            <a:ext cx="6912768" cy="46085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С </a:t>
            </a:r>
            <a:r>
              <a:rPr lang="ru-RU" dirty="0"/>
              <a:t>меня хватит пустых оправданий,</a:t>
            </a:r>
          </a:p>
          <a:p>
            <a:r>
              <a:rPr lang="ru-RU" dirty="0"/>
              <a:t>Что день изо дня гонят кровь.</a:t>
            </a:r>
          </a:p>
          <a:p>
            <a:r>
              <a:rPr lang="ru-RU" dirty="0"/>
              <a:t>И хватит, в придачу, страданий,</a:t>
            </a:r>
          </a:p>
          <a:p>
            <a:r>
              <a:rPr lang="ru-RU" dirty="0"/>
              <a:t>Ведь я ненавижу любовь.</a:t>
            </a:r>
          </a:p>
          <a:p>
            <a:r>
              <a:rPr lang="ru-RU" dirty="0"/>
              <a:t>Пустынное дно твоих мыслей...</a:t>
            </a:r>
          </a:p>
          <a:p>
            <a:r>
              <a:rPr lang="ru-RU" dirty="0"/>
              <a:t>Дней грань уже стёрлась давно.</a:t>
            </a:r>
          </a:p>
          <a:p>
            <a:r>
              <a:rPr lang="ru-RU" dirty="0"/>
              <a:t>На запястье — заветные числа</a:t>
            </a:r>
          </a:p>
          <a:p>
            <a:r>
              <a:rPr lang="ru-RU" dirty="0"/>
              <a:t>Пьянят мысли вдруг словно вино.</a:t>
            </a:r>
          </a:p>
          <a:p>
            <a:r>
              <a:rPr lang="ru-RU" dirty="0"/>
              <a:t>Я шептал своему одиночеству:</a:t>
            </a:r>
          </a:p>
          <a:p>
            <a:r>
              <a:rPr lang="ru-RU" dirty="0"/>
              <a:t>《Сбрось с меня ты оковы свои!》</a:t>
            </a:r>
          </a:p>
          <a:p>
            <a:r>
              <a:rPr lang="ru-RU" dirty="0"/>
              <a:t>Никогда не поверю пророчеству,</a:t>
            </a:r>
          </a:p>
          <a:p>
            <a:r>
              <a:rPr lang="ru-RU" dirty="0"/>
              <a:t>Жалко ведь умереть от любви.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8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5656" y="1268760"/>
            <a:ext cx="6696744" cy="4392488"/>
          </a:xfrm>
        </p:spPr>
        <p:txBody>
          <a:bodyPr numCol="2">
            <a:normAutofit/>
          </a:bodyPr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И </a:t>
            </a:r>
            <a:r>
              <a:rPr lang="ru-RU" dirty="0"/>
              <a:t>пасмурно снова утро,</a:t>
            </a:r>
          </a:p>
          <a:p>
            <a:r>
              <a:rPr lang="ru-RU" dirty="0"/>
              <a:t>А капель дождя не слышно.</a:t>
            </a:r>
          </a:p>
          <a:p>
            <a:r>
              <a:rPr lang="ru-RU" dirty="0"/>
              <a:t>Ты скажешь, я выгляжу хмуро,</a:t>
            </a:r>
          </a:p>
          <a:p>
            <a:r>
              <a:rPr lang="ru-RU" dirty="0"/>
              <a:t>Пока всё брожу по крышам.</a:t>
            </a:r>
          </a:p>
          <a:p>
            <a:r>
              <a:rPr lang="ru-RU" dirty="0"/>
              <a:t>Под небом прозрачный зонтик</a:t>
            </a:r>
          </a:p>
          <a:p>
            <a:r>
              <a:rPr lang="ru-RU" dirty="0"/>
              <a:t>И где-то одна улыбка.</a:t>
            </a:r>
          </a:p>
          <a:p>
            <a:r>
              <a:rPr lang="ru-RU" dirty="0"/>
              <a:t>От слёз ты не спрячешься в домик,</a:t>
            </a:r>
          </a:p>
          <a:p>
            <a:r>
              <a:rPr lang="ru-RU" dirty="0"/>
              <a:t>Но скрыть в себе всё — ошибка.</a:t>
            </a:r>
          </a:p>
          <a:p>
            <a:r>
              <a:rPr lang="ru-RU" dirty="0"/>
              <a:t>По-детски душой загораясь,</a:t>
            </a:r>
          </a:p>
          <a:p>
            <a:r>
              <a:rPr lang="ru-RU" dirty="0"/>
              <a:t>Пытаюсь вздохнуть лишь малость.</a:t>
            </a:r>
          </a:p>
          <a:p>
            <a:r>
              <a:rPr lang="ru-RU" dirty="0"/>
              <a:t>Но гаснет огонь, опускаясь,</a:t>
            </a:r>
          </a:p>
          <a:p>
            <a:endParaRPr lang="ru-RU" dirty="0" smtClean="0"/>
          </a:p>
          <a:p>
            <a:r>
              <a:rPr lang="ru-RU" dirty="0" smtClean="0"/>
              <a:t>Нет </a:t>
            </a:r>
            <a:r>
              <a:rPr lang="ru-RU" dirty="0"/>
              <a:t>магии ведь, лишь шалость.</a:t>
            </a:r>
          </a:p>
          <a:p>
            <a:r>
              <a:rPr lang="ru-RU" dirty="0"/>
              <a:t>Но тихо взлетает ветер,</a:t>
            </a:r>
          </a:p>
          <a:p>
            <a:r>
              <a:rPr lang="ru-RU" dirty="0"/>
              <a:t>И где-то цветы кружатся.</a:t>
            </a:r>
          </a:p>
          <a:p>
            <a:r>
              <a:rPr lang="ru-RU" dirty="0"/>
              <a:t>Все мысли сгорят на рассвете,</a:t>
            </a:r>
          </a:p>
          <a:p>
            <a:r>
              <a:rPr lang="ru-RU" dirty="0"/>
              <a:t>А нам уж пора прощаться.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3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984" y="1412776"/>
            <a:ext cx="3344416" cy="4536504"/>
          </a:xfrm>
        </p:spPr>
        <p:txBody>
          <a:bodyPr/>
          <a:lstStyle/>
          <a:p>
            <a:r>
              <a:rPr lang="ru-RU" dirty="0"/>
              <a:t>Это всего лишь день,</a:t>
            </a:r>
          </a:p>
          <a:p>
            <a:r>
              <a:rPr lang="ru-RU" dirty="0"/>
              <a:t>Но это - довольно трудно.</a:t>
            </a:r>
          </a:p>
          <a:p>
            <a:r>
              <a:rPr lang="ru-RU" dirty="0"/>
              <a:t>Все люди — всего лишь тень,</a:t>
            </a:r>
          </a:p>
          <a:p>
            <a:r>
              <a:rPr lang="ru-RU" dirty="0"/>
              <a:t>Но здесь ещё слишком людно.</a:t>
            </a:r>
          </a:p>
          <a:p>
            <a:r>
              <a:rPr lang="ru-RU" dirty="0"/>
              <a:t>И фальшью сквозят слова,</a:t>
            </a:r>
          </a:p>
          <a:p>
            <a:r>
              <a:rPr lang="ru-RU" dirty="0"/>
              <a:t>А над нами стоят ошибки.</a:t>
            </a:r>
          </a:p>
          <a:p>
            <a:r>
              <a:rPr lang="ru-RU" dirty="0"/>
              <a:t>Обещаю, уже никогда</a:t>
            </a:r>
          </a:p>
          <a:p>
            <a:r>
              <a:rPr lang="ru-RU" dirty="0"/>
              <a:t>Не поверю я в эти улыбки.</a:t>
            </a:r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373380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2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5976" y="1124744"/>
            <a:ext cx="3395464" cy="4464496"/>
          </a:xfrm>
        </p:spPr>
        <p:txBody>
          <a:bodyPr numCol="2">
            <a:noAutofit/>
          </a:bodyPr>
          <a:lstStyle/>
          <a:p>
            <a:r>
              <a:rPr lang="ru-RU" sz="1100" dirty="0"/>
              <a:t>Волной всколыхнётся заводь</a:t>
            </a:r>
          </a:p>
          <a:p>
            <a:r>
              <a:rPr lang="ru-RU" sz="1100" dirty="0"/>
              <a:t>И холодная взмокнет земля.</a:t>
            </a:r>
          </a:p>
          <a:p>
            <a:r>
              <a:rPr lang="ru-RU" sz="1100" dirty="0"/>
              <a:t>Если я не могу плакать,</a:t>
            </a:r>
          </a:p>
          <a:p>
            <a:r>
              <a:rPr lang="ru-RU" sz="1100" dirty="0"/>
              <a:t>Небо плачет за меня.</a:t>
            </a:r>
          </a:p>
          <a:p>
            <a:r>
              <a:rPr lang="ru-RU" sz="1100" dirty="0"/>
              <a:t>Дождями накроет город,</a:t>
            </a:r>
          </a:p>
          <a:p>
            <a:r>
              <a:rPr lang="ru-RU" sz="1100" dirty="0"/>
              <a:t>И вновь я открою книгу.</a:t>
            </a:r>
          </a:p>
          <a:p>
            <a:r>
              <a:rPr lang="ru-RU" sz="1100" dirty="0"/>
              <a:t>Сырой, но приятный холод</a:t>
            </a:r>
          </a:p>
          <a:p>
            <a:r>
              <a:rPr lang="ru-RU" sz="1100" dirty="0"/>
              <a:t>От стен отразится криком.</a:t>
            </a:r>
          </a:p>
          <a:p>
            <a:r>
              <a:rPr lang="ru-RU" sz="1100" dirty="0"/>
              <a:t>Зима надвигается с ветром,</a:t>
            </a:r>
          </a:p>
          <a:p>
            <a:r>
              <a:rPr lang="ru-RU" sz="1100" dirty="0"/>
              <a:t>Листья желтеют на ветках.</a:t>
            </a:r>
          </a:p>
          <a:p>
            <a:r>
              <a:rPr lang="ru-RU" sz="1100" dirty="0"/>
              <a:t>Мне б обернуться фетром</a:t>
            </a:r>
          </a:p>
          <a:p>
            <a:r>
              <a:rPr lang="ru-RU" sz="1100" dirty="0"/>
              <a:t>В розово-синих </a:t>
            </a:r>
            <a:r>
              <a:rPr lang="ru-RU" sz="1100" dirty="0" err="1"/>
              <a:t>пайетках</a:t>
            </a:r>
            <a:r>
              <a:rPr lang="ru-RU" sz="1100" dirty="0"/>
              <a:t>.</a:t>
            </a:r>
          </a:p>
          <a:p>
            <a:r>
              <a:rPr lang="ru-RU" sz="1100" dirty="0"/>
              <a:t>Метель — разноцветный бисер</a:t>
            </a:r>
          </a:p>
          <a:p>
            <a:r>
              <a:rPr lang="ru-RU" sz="1100" dirty="0"/>
              <a:t>В моих мыслях кружит и кружит.</a:t>
            </a:r>
          </a:p>
          <a:p>
            <a:r>
              <a:rPr lang="ru-RU" sz="1100" dirty="0"/>
              <a:t>Сомненья — стремительный глиссер,</a:t>
            </a:r>
          </a:p>
          <a:p>
            <a:r>
              <a:rPr lang="ru-RU" sz="1100" dirty="0"/>
              <a:t>В душе остаются стужей.</a:t>
            </a:r>
          </a:p>
          <a:p>
            <a:r>
              <a:rPr lang="ru-RU" sz="1100" dirty="0"/>
              <a:t>Моргнёшь — утекает время,</a:t>
            </a:r>
          </a:p>
          <a:p>
            <a:r>
              <a:rPr lang="ru-RU" sz="1100" dirty="0"/>
              <a:t>И сердце устанет биться.</a:t>
            </a:r>
          </a:p>
          <a:p>
            <a:r>
              <a:rPr lang="ru-RU" sz="1100" dirty="0"/>
              <a:t>Чтоб справиться с этим бременем,</a:t>
            </a:r>
          </a:p>
          <a:p>
            <a:r>
              <a:rPr lang="ru-RU" sz="1100" dirty="0"/>
              <a:t>Мне нужно ещё поучиться.</a:t>
            </a:r>
          </a:p>
          <a:p>
            <a:endParaRPr lang="ru-RU" sz="1100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925064" y="1916832"/>
            <a:ext cx="3286896" cy="37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30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1268760"/>
            <a:ext cx="7056784" cy="43924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Украденное </a:t>
            </a:r>
            <a:r>
              <a:rPr lang="ru-RU" dirty="0"/>
              <a:t>сердце пробито иголкой,</a:t>
            </a:r>
          </a:p>
          <a:p>
            <a:r>
              <a:rPr lang="ru-RU" dirty="0"/>
              <a:t>Украденное солнце водой залито.</a:t>
            </a:r>
          </a:p>
          <a:p>
            <a:r>
              <a:rPr lang="ru-RU" dirty="0"/>
              <a:t>Сколько в словах твоих было толку?</a:t>
            </a:r>
          </a:p>
          <a:p>
            <a:r>
              <a:rPr lang="ru-RU" dirty="0"/>
              <a:t>И сколько из слов уже позабыто?</a:t>
            </a:r>
          </a:p>
          <a:p>
            <a:r>
              <a:rPr lang="ru-RU" dirty="0"/>
              <a:t>Твоя улыбка </a:t>
            </a:r>
            <a:r>
              <a:rPr lang="ru-RU" dirty="0" err="1"/>
              <a:t>морозней</a:t>
            </a:r>
            <a:r>
              <a:rPr lang="ru-RU" dirty="0"/>
              <a:t> стужи</a:t>
            </a:r>
          </a:p>
          <a:p>
            <a:r>
              <a:rPr lang="ru-RU" dirty="0"/>
              <a:t>И ветер несёт сюда снег запоздалый.</a:t>
            </a:r>
          </a:p>
          <a:p>
            <a:r>
              <a:rPr lang="ru-RU" dirty="0"/>
              <a:t>Не думай больше, что ты не нужен,</a:t>
            </a:r>
          </a:p>
          <a:p>
            <a:r>
              <a:rPr lang="ru-RU" dirty="0"/>
              <a:t>Смени взгляд очей давно усталый.</a:t>
            </a:r>
          </a:p>
          <a:p>
            <a:r>
              <a:rPr lang="ru-RU" dirty="0"/>
              <a:t>Твои объятия греют сердце</a:t>
            </a:r>
          </a:p>
          <a:p>
            <a:r>
              <a:rPr lang="ru-RU" dirty="0"/>
              <a:t>И в моё дыхание вшита верность.</a:t>
            </a:r>
          </a:p>
          <a:p>
            <a:r>
              <a:rPr lang="ru-RU" dirty="0"/>
              <a:t>Прошу, лишь скажи, что можно согреться,</a:t>
            </a:r>
          </a:p>
          <a:p>
            <a:r>
              <a:rPr lang="ru-RU" dirty="0"/>
              <a:t>Лишь скажи, что всё это — закономерность.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3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7704" y="980728"/>
            <a:ext cx="6120680" cy="4824536"/>
          </a:xfrm>
        </p:spPr>
        <p:txBody>
          <a:bodyPr numCol="2">
            <a:normAutofit fontScale="92500"/>
          </a:bodyPr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Партия </a:t>
            </a:r>
            <a:r>
              <a:rPr lang="ru-RU" dirty="0"/>
              <a:t>почти доиграна,</a:t>
            </a:r>
          </a:p>
          <a:p>
            <a:r>
              <a:rPr lang="ru-RU" dirty="0"/>
              <a:t>Пианист справился без фальши.</a:t>
            </a:r>
          </a:p>
          <a:p>
            <a:r>
              <a:rPr lang="ru-RU" dirty="0"/>
              <a:t>Возможно, непросто принять нам,</a:t>
            </a:r>
          </a:p>
          <a:p>
            <a:r>
              <a:rPr lang="ru-RU" dirty="0"/>
              <a:t>Что следует двигаться дальше.</a:t>
            </a:r>
          </a:p>
          <a:p>
            <a:r>
              <a:rPr lang="ru-RU" dirty="0"/>
              <a:t>И в темноте подсознания</a:t>
            </a:r>
          </a:p>
          <a:p>
            <a:r>
              <a:rPr lang="ru-RU" dirty="0"/>
              <a:t>Попробуй поймать свой свет.</a:t>
            </a:r>
          </a:p>
          <a:p>
            <a:r>
              <a:rPr lang="ru-RU" dirty="0"/>
              <a:t>Отвернись от людей ожиданий</a:t>
            </a:r>
          </a:p>
          <a:p>
            <a:r>
              <a:rPr lang="ru-RU" dirty="0"/>
              <a:t>И найди собственный ответ.</a:t>
            </a:r>
          </a:p>
          <a:p>
            <a:r>
              <a:rPr lang="ru-RU" dirty="0"/>
              <a:t>Там, под графитовым облаком,</a:t>
            </a:r>
          </a:p>
          <a:p>
            <a:r>
              <a:rPr lang="ru-RU" dirty="0"/>
              <a:t>Собирается вот мелкий дождь,</a:t>
            </a:r>
          </a:p>
          <a:p>
            <a:r>
              <a:rPr lang="ru-RU" dirty="0"/>
              <a:t>Окропит он вдруг сердце сумраком</a:t>
            </a:r>
          </a:p>
          <a:p>
            <a:r>
              <a:rPr lang="ru-RU" dirty="0"/>
              <a:t>И ты словно чего-то вновь ждёшь...</a:t>
            </a:r>
          </a:p>
          <a:p>
            <a:r>
              <a:rPr lang="ru-RU" dirty="0"/>
              <a:t>Эти пусты ожидания.</a:t>
            </a:r>
          </a:p>
          <a:p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радостью прогони лучше дождь!</a:t>
            </a:r>
          </a:p>
          <a:p>
            <a:r>
              <a:rPr lang="ru-RU" dirty="0"/>
              <a:t>Отбрось отраву страданием,</a:t>
            </a:r>
          </a:p>
          <a:p>
            <a:r>
              <a:rPr lang="ru-RU" dirty="0"/>
              <a:t>Она вся — неказистая ложь.</a:t>
            </a:r>
          </a:p>
          <a:p>
            <a:r>
              <a:rPr lang="ru-RU" dirty="0" err="1"/>
              <a:t>Хэй</a:t>
            </a:r>
            <a:r>
              <a:rPr lang="ru-RU" dirty="0"/>
              <a:t>, напиши свою партию!</a:t>
            </a:r>
          </a:p>
          <a:p>
            <a:r>
              <a:rPr lang="ru-RU" dirty="0"/>
              <a:t>Попробуй сыграть ты без фальши.</a:t>
            </a:r>
          </a:p>
          <a:p>
            <a:r>
              <a:rPr lang="ru-RU" dirty="0"/>
              <a:t>Раздавать пора снова принятия</a:t>
            </a:r>
          </a:p>
          <a:p>
            <a:r>
              <a:rPr lang="ru-RU" dirty="0"/>
              <a:t>И двигаться дальше.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8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124744"/>
            <a:ext cx="3147392" cy="446449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Я слышу солнечные вспышки,</a:t>
            </a:r>
          </a:p>
          <a:p>
            <a:r>
              <a:rPr lang="ru-RU" dirty="0"/>
              <a:t>Гонясь за светом волшебства.</a:t>
            </a:r>
          </a:p>
          <a:p>
            <a:r>
              <a:rPr lang="ru-RU" dirty="0"/>
              <a:t>И, читая снова эти книжки,</a:t>
            </a:r>
          </a:p>
          <a:p>
            <a:r>
              <a:rPr lang="ru-RU" dirty="0"/>
              <a:t>Не понимаю суть людского естества.</a:t>
            </a:r>
          </a:p>
          <a:p>
            <a:r>
              <a:rPr lang="ru-RU" dirty="0"/>
              <a:t>Зачем мы? Кто мы? И откуда?</a:t>
            </a:r>
          </a:p>
          <a:p>
            <a:r>
              <a:rPr lang="ru-RU" dirty="0"/>
              <a:t>И почему нам не хватает мастерства?</a:t>
            </a:r>
          </a:p>
          <a:p>
            <a:r>
              <a:rPr lang="ru-RU" dirty="0"/>
              <a:t>Все мы люди, хотим чуда</a:t>
            </a:r>
          </a:p>
          <a:p>
            <a:r>
              <a:rPr lang="ru-RU" dirty="0"/>
              <a:t>И детского немного озорства.</a:t>
            </a:r>
          </a:p>
          <a:p>
            <a:r>
              <a:rPr lang="ru-RU" dirty="0"/>
              <a:t>Гонясь за чистотой детства,</a:t>
            </a:r>
          </a:p>
          <a:p>
            <a:r>
              <a:rPr lang="ru-RU" dirty="0"/>
              <a:t>Мы все немного забываем о себе.</a:t>
            </a:r>
          </a:p>
          <a:p>
            <a:r>
              <a:rPr lang="ru-RU" dirty="0"/>
              <a:t>Но знаешь, помню я ведь как прелестно</a:t>
            </a:r>
          </a:p>
          <a:p>
            <a:r>
              <a:rPr lang="ru-RU" dirty="0"/>
              <a:t>Иногда с </a:t>
            </a:r>
            <a:r>
              <a:rPr lang="ru-RU" dirty="0" err="1"/>
              <a:t>улыбкою</a:t>
            </a:r>
            <a:r>
              <a:rPr lang="ru-RU" dirty="0"/>
              <a:t> бежать к мечте.</a:t>
            </a:r>
          </a:p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81172"/>
            <a:ext cx="3744416" cy="340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0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1340768"/>
            <a:ext cx="6624736" cy="4248472"/>
          </a:xfrm>
        </p:spPr>
        <p:txBody>
          <a:bodyPr numCol="2">
            <a:normAutofit lnSpcReduction="10000"/>
          </a:bodyPr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Люди </a:t>
            </a:r>
            <a:r>
              <a:rPr lang="ru-RU" dirty="0"/>
              <a:t>уважают лишь сильных,</a:t>
            </a:r>
          </a:p>
          <a:p>
            <a:r>
              <a:rPr lang="ru-RU" dirty="0"/>
              <a:t>Смеются с открытых ран.</a:t>
            </a:r>
          </a:p>
          <a:p>
            <a:r>
              <a:rPr lang="ru-RU" dirty="0"/>
              <a:t>Но не все - герои со строк пыльных,</a:t>
            </a:r>
          </a:p>
          <a:p>
            <a:r>
              <a:rPr lang="ru-RU" dirty="0"/>
              <a:t>В каждом есть свой изъян.</a:t>
            </a:r>
          </a:p>
          <a:p>
            <a:r>
              <a:rPr lang="ru-RU" dirty="0"/>
              <a:t>В порядке обычных вещей -</a:t>
            </a:r>
          </a:p>
          <a:p>
            <a:r>
              <a:rPr lang="ru-RU" dirty="0"/>
              <a:t>Улыбаться и прятать боль.</a:t>
            </a:r>
          </a:p>
          <a:p>
            <a:r>
              <a:rPr lang="ru-RU" dirty="0"/>
              <a:t>Участь жизни всех королей -</a:t>
            </a:r>
          </a:p>
          <a:p>
            <a:r>
              <a:rPr lang="ru-RU" dirty="0"/>
              <a:t>Вечно сыпать на раны соль.</a:t>
            </a:r>
          </a:p>
          <a:p>
            <a:r>
              <a:rPr lang="ru-RU" dirty="0"/>
              <a:t>Слёзы, будто ужасный грех,</a:t>
            </a:r>
          </a:p>
          <a:p>
            <a:r>
              <a:rPr lang="ru-RU" dirty="0"/>
              <a:t>Людям повод дают глумиться.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Сколько </a:t>
            </a:r>
            <a:r>
              <a:rPr lang="ru-RU" dirty="0"/>
              <a:t>б лет не прошло и вех,</a:t>
            </a:r>
          </a:p>
          <a:p>
            <a:r>
              <a:rPr lang="ru-RU" dirty="0"/>
              <a:t>С этим ужасом нам не проститься.</a:t>
            </a:r>
          </a:p>
          <a:p>
            <a:r>
              <a:rPr lang="ru-RU" dirty="0"/>
              <a:t>И крепчают ветры жестокие,</a:t>
            </a:r>
          </a:p>
          <a:p>
            <a:r>
              <a:rPr lang="ru-RU" dirty="0"/>
              <a:t>Возводя между нами стены.</a:t>
            </a:r>
          </a:p>
          <a:p>
            <a:r>
              <a:rPr lang="ru-RU" dirty="0"/>
              <a:t>Что ни скажешь - мы все одинокие,</a:t>
            </a:r>
          </a:p>
          <a:p>
            <a:r>
              <a:rPr lang="ru-RU" dirty="0"/>
              <a:t>Всем находят нам быстро замены.</a:t>
            </a:r>
          </a:p>
          <a:p>
            <a:r>
              <a:rPr lang="ru-RU" dirty="0"/>
              <a:t>Иногда просто хочется плакать,</a:t>
            </a:r>
          </a:p>
          <a:p>
            <a:r>
              <a:rPr lang="ru-RU" dirty="0"/>
              <a:t>Чужое плечо, </a:t>
            </a:r>
            <a:r>
              <a:rPr lang="ru-RU" dirty="0" err="1"/>
              <a:t>оперевшись</a:t>
            </a:r>
            <a:r>
              <a:rPr lang="ru-RU" dirty="0"/>
              <a:t>, сжать,</a:t>
            </a:r>
          </a:p>
          <a:p>
            <a:r>
              <a:rPr lang="ru-RU" dirty="0"/>
              <a:t>Но нужно в себе всё прятать,</a:t>
            </a:r>
          </a:p>
          <a:p>
            <a:r>
              <a:rPr lang="ru-RU" dirty="0"/>
              <a:t>Чтобы уметь летать.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3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5656" y="1268760"/>
            <a:ext cx="6696744" cy="4320480"/>
          </a:xfrm>
        </p:spPr>
        <p:txBody>
          <a:bodyPr numCol="2">
            <a:normAutofit lnSpcReduction="10000"/>
          </a:bodyPr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Ветер </a:t>
            </a:r>
            <a:r>
              <a:rPr lang="ru-RU" dirty="0"/>
              <a:t>приносит перемены:</a:t>
            </a:r>
          </a:p>
          <a:p>
            <a:r>
              <a:rPr lang="ru-RU" dirty="0"/>
              <a:t>Раны, измены, кого-то замены...</a:t>
            </a:r>
          </a:p>
          <a:p>
            <a:r>
              <a:rPr lang="ru-RU" dirty="0"/>
              <a:t>Между друг другом возводим стены,</a:t>
            </a:r>
          </a:p>
          <a:p>
            <a:r>
              <a:rPr lang="ru-RU" dirty="0"/>
              <a:t>Не зная, на какой стороне мы.</a:t>
            </a:r>
          </a:p>
          <a:p>
            <a:r>
              <a:rPr lang="ru-RU" dirty="0"/>
              <a:t>Мосты сжигаются, таят снега,</a:t>
            </a:r>
          </a:p>
          <a:p>
            <a:r>
              <a:rPr lang="ru-RU" dirty="0"/>
              <a:t>Запорошила мысли пурга.</a:t>
            </a:r>
          </a:p>
          <a:p>
            <a:r>
              <a:rPr lang="ru-RU" dirty="0"/>
              <a:t>Пускаются звери от нас в бега,</a:t>
            </a:r>
          </a:p>
          <a:p>
            <a:r>
              <a:rPr lang="ru-RU" dirty="0"/>
              <a:t>Пока мы ищем свои берега.</a:t>
            </a:r>
          </a:p>
          <a:p>
            <a:r>
              <a:rPr lang="ru-RU" dirty="0"/>
              <a:t>А что будет дальше, никто не знает...</a:t>
            </a:r>
          </a:p>
          <a:p>
            <a:r>
              <a:rPr lang="ru-RU" dirty="0"/>
              <a:t>Вновь дымом закрыло небо.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Огни </a:t>
            </a:r>
            <a:r>
              <a:rPr lang="ru-RU" dirty="0"/>
              <a:t>ночи гаснут, уже светает,</a:t>
            </a:r>
          </a:p>
          <a:p>
            <a:r>
              <a:rPr lang="ru-RU" dirty="0"/>
              <a:t>А ты скажи где ещё не был,</a:t>
            </a:r>
          </a:p>
          <a:p>
            <a:r>
              <a:rPr lang="ru-RU" dirty="0"/>
              <a:t>Чтобы встретиться снова,</a:t>
            </a:r>
          </a:p>
          <a:p>
            <a:r>
              <a:rPr lang="ru-RU" dirty="0"/>
              <a:t>В новом месте,</a:t>
            </a:r>
          </a:p>
          <a:p>
            <a:r>
              <a:rPr lang="ru-RU" dirty="0"/>
              <a:t>Быть рядом без слова,</a:t>
            </a:r>
          </a:p>
          <a:p>
            <a:r>
              <a:rPr lang="ru-RU" dirty="0"/>
              <a:t>Лишившись чести.</a:t>
            </a:r>
          </a:p>
          <a:p>
            <a:r>
              <a:rPr lang="ru-RU" dirty="0"/>
              <a:t>И сменяется старое время,</a:t>
            </a:r>
          </a:p>
          <a:p>
            <a:r>
              <a:rPr lang="ru-RU" dirty="0"/>
              <a:t>И расходятся наши дороги,</a:t>
            </a:r>
          </a:p>
          <a:p>
            <a:r>
              <a:rPr lang="ru-RU" dirty="0"/>
              <a:t>А мы так же несём своё бремя,</a:t>
            </a:r>
          </a:p>
          <a:p>
            <a:r>
              <a:rPr lang="ru-RU" dirty="0"/>
              <a:t>Мы так же все одиноки...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1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5656" y="1196752"/>
            <a:ext cx="6552728" cy="4464496"/>
          </a:xfrm>
        </p:spPr>
        <p:txBody>
          <a:bodyPr numCol="2">
            <a:normAutofit/>
          </a:bodyPr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Беззвучно </a:t>
            </a:r>
            <a:r>
              <a:rPr lang="ru-RU" dirty="0"/>
              <a:t>мои дни пустеют,</a:t>
            </a:r>
          </a:p>
          <a:p>
            <a:r>
              <a:rPr lang="ru-RU" dirty="0"/>
              <a:t>И возле крутого обрыва</a:t>
            </a:r>
          </a:p>
          <a:p>
            <a:r>
              <a:rPr lang="ru-RU" dirty="0"/>
              <a:t>У ангелов крылья бледнеют,</a:t>
            </a:r>
          </a:p>
          <a:p>
            <a:r>
              <a:rPr lang="ru-RU" dirty="0"/>
              <a:t>Пока те дожидаются срыва.</a:t>
            </a:r>
          </a:p>
          <a:p>
            <a:r>
              <a:rPr lang="ru-RU" dirty="0"/>
              <a:t>Молчи, не скажи ни слова,</a:t>
            </a:r>
          </a:p>
          <a:p>
            <a:r>
              <a:rPr lang="ru-RU" dirty="0"/>
              <a:t>Ответь на улыбку улыбкой,</a:t>
            </a:r>
          </a:p>
          <a:p>
            <a:r>
              <a:rPr lang="ru-RU" dirty="0"/>
              <a:t>Чтоб, не усмехаясь снова,</a:t>
            </a:r>
          </a:p>
          <a:p>
            <a:r>
              <a:rPr lang="ru-RU" dirty="0"/>
              <a:t>Считать всё большой ошибкой.</a:t>
            </a:r>
          </a:p>
          <a:p>
            <a:r>
              <a:rPr lang="ru-RU" dirty="0"/>
              <a:t>Отпуская всю жизнь на ветер,</a:t>
            </a:r>
          </a:p>
          <a:p>
            <a:r>
              <a:rPr lang="ru-RU" dirty="0"/>
              <a:t>Уносятся прошлые думы.</a:t>
            </a:r>
          </a:p>
          <a:p>
            <a:r>
              <a:rPr lang="ru-RU" dirty="0"/>
              <a:t>"Все мы - давно не дети" -</a:t>
            </a:r>
          </a:p>
          <a:p>
            <a:endParaRPr lang="ru-RU" dirty="0" smtClean="0"/>
          </a:p>
          <a:p>
            <a:r>
              <a:rPr lang="ru-RU" dirty="0" smtClean="0"/>
              <a:t>Вспоминаю</a:t>
            </a:r>
            <a:r>
              <a:rPr lang="ru-RU" dirty="0"/>
              <a:t>, вздохнув угрюмо.</a:t>
            </a:r>
          </a:p>
          <a:p>
            <a:r>
              <a:rPr lang="ru-RU" dirty="0"/>
              <a:t>Слабые нынче люди,</a:t>
            </a:r>
          </a:p>
          <a:p>
            <a:r>
              <a:rPr lang="ru-RU" dirty="0"/>
              <a:t>Но, быть может, слабее я всех.</a:t>
            </a:r>
          </a:p>
          <a:p>
            <a:r>
              <a:rPr lang="ru-RU" dirty="0"/>
              <a:t>На мне снова то старое худи,</a:t>
            </a:r>
          </a:p>
          <a:p>
            <a:r>
              <a:rPr lang="ru-RU" dirty="0"/>
              <a:t>С которым был первый успех.</a:t>
            </a:r>
          </a:p>
          <a:p>
            <a:r>
              <a:rPr lang="ru-RU" dirty="0"/>
              <a:t>И ночь, опускаясь туманом,</a:t>
            </a:r>
          </a:p>
          <a:p>
            <a:r>
              <a:rPr lang="ru-RU" dirty="0"/>
              <a:t>Приносит ненужные грёзы.</a:t>
            </a:r>
          </a:p>
          <a:p>
            <a:r>
              <a:rPr lang="ru-RU" dirty="0"/>
              <a:t>Убит я своим же обманом,</a:t>
            </a:r>
          </a:p>
          <a:p>
            <a:r>
              <a:rPr lang="ru-RU" dirty="0"/>
              <a:t>Глотая солёные слёзы.</a:t>
            </a:r>
          </a:p>
          <a:p>
            <a:r>
              <a:rPr lang="ru-RU" dirty="0"/>
              <a:t>И прошибаясь током,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2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7704" y="1196752"/>
            <a:ext cx="5864696" cy="4536504"/>
          </a:xfrm>
        </p:spPr>
        <p:txBody>
          <a:bodyPr numCol="2">
            <a:normAutofit/>
          </a:bodyPr>
          <a:lstStyle/>
          <a:p>
            <a:r>
              <a:rPr lang="ru-RU" dirty="0" smtClean="0"/>
              <a:t>Смотрю </a:t>
            </a:r>
            <a:r>
              <a:rPr lang="ru-RU" dirty="0"/>
              <a:t>на морские дали.</a:t>
            </a:r>
          </a:p>
          <a:p>
            <a:r>
              <a:rPr lang="ru-RU" dirty="0"/>
              <a:t>Мы все вернёмся к истокам...</a:t>
            </a:r>
          </a:p>
          <a:p>
            <a:r>
              <a:rPr lang="ru-RU" dirty="0"/>
              <a:t>Но не все люди из стали.</a:t>
            </a:r>
          </a:p>
          <a:p>
            <a:r>
              <a:rPr lang="ru-RU" dirty="0"/>
              <a:t>Закутавшись в нежные бризы,</a:t>
            </a:r>
          </a:p>
          <a:p>
            <a:r>
              <a:rPr lang="ru-RU" dirty="0"/>
              <a:t>Я будто ищу спасения...</a:t>
            </a:r>
          </a:p>
          <a:p>
            <a:r>
              <a:rPr lang="ru-RU" dirty="0"/>
              <a:t>Судьба, что ж, подкинь сюрпризы,</a:t>
            </a:r>
          </a:p>
          <a:p>
            <a:r>
              <a:rPr lang="ru-RU" dirty="0"/>
              <a:t>На которые хватит везения.</a:t>
            </a:r>
          </a:p>
          <a:p>
            <a:r>
              <a:rPr lang="ru-RU" dirty="0"/>
              <a:t>Прошлое, врут, не лечит.</a:t>
            </a:r>
          </a:p>
          <a:p>
            <a:r>
              <a:rPr lang="ru-RU" dirty="0"/>
              <a:t>Вспоминая и боль, и радость,</a:t>
            </a:r>
          </a:p>
          <a:p>
            <a:r>
              <a:rPr lang="ru-RU" dirty="0"/>
              <a:t>Тебя пустота калечит,</a:t>
            </a:r>
          </a:p>
          <a:p>
            <a:r>
              <a:rPr lang="ru-RU" dirty="0"/>
              <a:t>Что живёт в тебе. Просто гадость...</a:t>
            </a:r>
          </a:p>
          <a:p>
            <a:r>
              <a:rPr lang="ru-RU" dirty="0"/>
              <a:t>И противно за эгоизм свой,</a:t>
            </a:r>
          </a:p>
          <a:p>
            <a:r>
              <a:rPr lang="ru-RU" dirty="0"/>
              <a:t>Что внутри штормы волнует.</a:t>
            </a:r>
          </a:p>
          <a:p>
            <a:r>
              <a:rPr lang="ru-RU" dirty="0"/>
              <a:t>Порой думал я, что чужой.</a:t>
            </a:r>
          </a:p>
          <a:p>
            <a:r>
              <a:rPr lang="ru-RU" dirty="0"/>
              <a:t>Но холод воды пыл осудит.</a:t>
            </a:r>
          </a:p>
          <a:p>
            <a:r>
              <a:rPr lang="ru-RU" dirty="0"/>
              <a:t>И судит бескрайнее небо тебя,</a:t>
            </a:r>
          </a:p>
          <a:p>
            <a:r>
              <a:rPr lang="ru-RU" dirty="0"/>
              <a:t>Под которым один я стою.</a:t>
            </a:r>
          </a:p>
          <a:p>
            <a:r>
              <a:rPr lang="ru-RU" dirty="0"/>
              <a:t>Слухом полнится вновь земля,</a:t>
            </a:r>
          </a:p>
          <a:p>
            <a:r>
              <a:rPr lang="ru-RU" dirty="0"/>
              <a:t>Пока я сижу на краю...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0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984" y="1412776"/>
            <a:ext cx="3344416" cy="4320480"/>
          </a:xfrm>
        </p:spPr>
        <p:txBody>
          <a:bodyPr/>
          <a:lstStyle/>
          <a:p>
            <a:r>
              <a:rPr lang="ru-RU" dirty="0"/>
              <a:t>Доверять тебе - бросать в море спички,</a:t>
            </a:r>
          </a:p>
          <a:p>
            <a:r>
              <a:rPr lang="ru-RU" dirty="0"/>
              <a:t>Что в миг потухнут, войдя в море лжи.</a:t>
            </a:r>
          </a:p>
          <a:p>
            <a:r>
              <a:rPr lang="ru-RU" dirty="0"/>
              <a:t>Ты не проведёшь, ведь твои привычки</a:t>
            </a:r>
          </a:p>
          <a:p>
            <a:r>
              <a:rPr lang="ru-RU" dirty="0"/>
              <a:t>Все давно знаю. Попробуй скажи,</a:t>
            </a:r>
          </a:p>
          <a:p>
            <a:r>
              <a:rPr lang="ru-RU" dirty="0"/>
              <a:t>Что лгу тут лишь я. И лишь усмехнусь,</a:t>
            </a:r>
          </a:p>
          <a:p>
            <a:r>
              <a:rPr lang="ru-RU" dirty="0"/>
              <a:t>Ведь мы давно ведём эту игру.</a:t>
            </a:r>
          </a:p>
          <a:p>
            <a:r>
              <a:rPr lang="ru-RU" dirty="0"/>
              <a:t>Больше тебя я совсем не боюсь.</a:t>
            </a:r>
          </a:p>
          <a:p>
            <a:r>
              <a:rPr lang="ru-RU" dirty="0"/>
              <a:t>И знаешь, ты прав, я же тоже вру.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36004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9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1196752"/>
            <a:ext cx="6440760" cy="4896544"/>
          </a:xfrm>
        </p:spPr>
        <p:txBody>
          <a:bodyPr numCol="2">
            <a:normAutofit lnSpcReduction="10000"/>
          </a:bodyPr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Рассветное </a:t>
            </a:r>
            <a:r>
              <a:rPr lang="ru-RU" dirty="0"/>
              <a:t>яркое небо,</a:t>
            </a:r>
          </a:p>
          <a:p>
            <a:r>
              <a:rPr lang="ru-RU" dirty="0"/>
              <a:t>Укажет мне новый путь.</a:t>
            </a:r>
          </a:p>
          <a:p>
            <a:r>
              <a:rPr lang="ru-RU" dirty="0"/>
              <a:t>Скажи же мне, где ты не был</a:t>
            </a:r>
          </a:p>
          <a:p>
            <a:r>
              <a:rPr lang="ru-RU" dirty="0"/>
              <a:t>И откуда тебя не вернуть?</a:t>
            </a:r>
          </a:p>
          <a:p>
            <a:r>
              <a:rPr lang="ru-RU" dirty="0"/>
              <a:t>В кострах, что клубятся дымом,</a:t>
            </a:r>
          </a:p>
          <a:p>
            <a:r>
              <a:rPr lang="ru-RU" dirty="0"/>
              <a:t>Сгорает вновь крик немой.</a:t>
            </a:r>
          </a:p>
          <a:p>
            <a:r>
              <a:rPr lang="ru-RU" dirty="0"/>
              <a:t>И это так красиво,</a:t>
            </a:r>
          </a:p>
          <a:p>
            <a:r>
              <a:rPr lang="ru-RU" dirty="0"/>
              <a:t>Ведь он совсем не мой.</a:t>
            </a:r>
          </a:p>
          <a:p>
            <a:r>
              <a:rPr lang="ru-RU" dirty="0"/>
              <a:t>Время вперёд всё мчится</a:t>
            </a:r>
          </a:p>
          <a:p>
            <a:r>
              <a:rPr lang="ru-RU" dirty="0"/>
              <a:t>И тянет нас всех за собой.</a:t>
            </a:r>
          </a:p>
          <a:p>
            <a:r>
              <a:rPr lang="ru-RU" dirty="0"/>
              <a:t>Скажи же мне, что случится,</a:t>
            </a:r>
          </a:p>
          <a:p>
            <a:r>
              <a:rPr lang="ru-RU" dirty="0"/>
              <a:t>Если всё было игрой?</a:t>
            </a:r>
          </a:p>
          <a:p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сказано было пророчеством,</a:t>
            </a:r>
          </a:p>
          <a:p>
            <a:r>
              <a:rPr lang="ru-RU" dirty="0"/>
              <a:t>Что пока душа грязна,</a:t>
            </a:r>
          </a:p>
          <a:p>
            <a:r>
              <a:rPr lang="ru-RU" dirty="0"/>
              <a:t>Не справиться мне с одиночеством,</a:t>
            </a:r>
          </a:p>
          <a:p>
            <a:r>
              <a:rPr lang="ru-RU" dirty="0"/>
              <a:t>Хотя в сердце моём весна.</a:t>
            </a:r>
          </a:p>
          <a:p>
            <a:r>
              <a:rPr lang="ru-RU" dirty="0"/>
              <a:t>И поступью тихою стелется</a:t>
            </a:r>
          </a:p>
          <a:p>
            <a:r>
              <a:rPr lang="ru-RU" dirty="0"/>
              <a:t>Дорога в мой старый дом.</a:t>
            </a:r>
          </a:p>
          <a:p>
            <a:r>
              <a:rPr lang="ru-RU" dirty="0"/>
              <a:t>И до сих пор не верится,</a:t>
            </a:r>
          </a:p>
          <a:p>
            <a:r>
              <a:rPr lang="ru-RU" dirty="0"/>
              <a:t>Что раньше жил я в нём</a:t>
            </a:r>
            <a:r>
              <a:rPr lang="ru-RU" dirty="0" smtClean="0"/>
              <a:t>.</a:t>
            </a:r>
          </a:p>
          <a:p>
            <a:r>
              <a:rPr lang="ru-RU" dirty="0"/>
              <a:t>Поляна, что скатертью словно</a:t>
            </a:r>
          </a:p>
          <a:p>
            <a:r>
              <a:rPr lang="ru-RU" dirty="0"/>
              <a:t>Накрыта была цветами,</a:t>
            </a:r>
          </a:p>
          <a:p>
            <a:r>
              <a:rPr lang="ru-RU" dirty="0"/>
              <a:t>Засохла давно, безусловно,</a:t>
            </a:r>
          </a:p>
          <a:p>
            <a:r>
              <a:rPr lang="ru-RU" dirty="0"/>
              <a:t>Хоть ночью является снами.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9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1052736"/>
            <a:ext cx="6440760" cy="4896544"/>
          </a:xfrm>
        </p:spPr>
        <p:txBody>
          <a:bodyPr numCol="2">
            <a:normAutofit lnSpcReduction="10000"/>
          </a:bodyPr>
          <a:lstStyle/>
          <a:p>
            <a:r>
              <a:rPr lang="ru-RU" dirty="0" smtClean="0"/>
              <a:t>И </a:t>
            </a:r>
            <a:r>
              <a:rPr lang="ru-RU" dirty="0"/>
              <a:t>дерево вишни с качелей,</a:t>
            </a:r>
          </a:p>
          <a:p>
            <a:r>
              <a:rPr lang="ru-RU" dirty="0"/>
              <a:t>Засохло и не вернуть вспять</a:t>
            </a:r>
          </a:p>
          <a:p>
            <a:r>
              <a:rPr lang="ru-RU" dirty="0"/>
              <a:t>То время, когда и в метели,</a:t>
            </a:r>
          </a:p>
          <a:p>
            <a:r>
              <a:rPr lang="ru-RU" dirty="0"/>
              <a:t>На ней качалась мать...</a:t>
            </a:r>
          </a:p>
          <a:p>
            <a:r>
              <a:rPr lang="ru-RU" dirty="0"/>
              <a:t>С облезлою краской забор</a:t>
            </a:r>
          </a:p>
          <a:p>
            <a:r>
              <a:rPr lang="ru-RU" dirty="0"/>
              <a:t>Лозою обвил плющ крепко.</a:t>
            </a:r>
          </a:p>
          <a:p>
            <a:r>
              <a:rPr lang="ru-RU" dirty="0"/>
              <a:t>Ох, это - уже перебор,</a:t>
            </a:r>
          </a:p>
          <a:p>
            <a:r>
              <a:rPr lang="ru-RU" dirty="0"/>
              <a:t>Это - прошлого вновь зацепка:</a:t>
            </a:r>
          </a:p>
          <a:p>
            <a:r>
              <a:rPr lang="ru-RU" dirty="0"/>
              <a:t>Раньше лица его украшали,</a:t>
            </a:r>
          </a:p>
          <a:p>
            <a:r>
              <a:rPr lang="ru-RU" dirty="0"/>
              <a:t>И яркие корабли,</a:t>
            </a:r>
          </a:p>
          <a:p>
            <a:r>
              <a:rPr lang="ru-RU" dirty="0"/>
              <a:t>А крылья так им мешали,</a:t>
            </a:r>
          </a:p>
          <a:p>
            <a:r>
              <a:rPr lang="ru-RU" dirty="0"/>
              <a:t>Когда-то коснуться земли.</a:t>
            </a:r>
          </a:p>
          <a:p>
            <a:r>
              <a:rPr lang="ru-RU" dirty="0"/>
              <a:t>Тогда его красил потом,</a:t>
            </a:r>
          </a:p>
          <a:p>
            <a:r>
              <a:rPr lang="ru-RU" dirty="0"/>
              <a:t>Скрывая весь мел и краски.</a:t>
            </a:r>
          </a:p>
          <a:p>
            <a:r>
              <a:rPr lang="ru-RU" dirty="0"/>
              <a:t>Вслед и её смоет дождём,</a:t>
            </a:r>
          </a:p>
          <a:p>
            <a:r>
              <a:rPr lang="ru-RU" dirty="0"/>
              <a:t>Как и в душе моей сказки.</a:t>
            </a:r>
          </a:p>
          <a:p>
            <a:r>
              <a:rPr lang="ru-RU" dirty="0"/>
              <a:t>Звонок, что был возле двери,</a:t>
            </a:r>
          </a:p>
          <a:p>
            <a:r>
              <a:rPr lang="ru-RU" dirty="0"/>
              <a:t>Кажется, там не весит;</a:t>
            </a:r>
          </a:p>
          <a:p>
            <a:r>
              <a:rPr lang="ru-RU" dirty="0"/>
              <a:t>Почтовый ящик, что часть истории,</a:t>
            </a:r>
          </a:p>
          <a:p>
            <a:r>
              <a:rPr lang="ru-RU" dirty="0"/>
              <a:t>На хлипкой палке весь ржавый стоит.</a:t>
            </a:r>
          </a:p>
          <a:p>
            <a:r>
              <a:rPr lang="ru-RU" dirty="0"/>
              <a:t>Поднимаясь по лестнице сломанной</a:t>
            </a:r>
            <a:r>
              <a:rPr lang="ru-RU" dirty="0" smtClean="0"/>
              <a:t>,</a:t>
            </a:r>
          </a:p>
          <a:p>
            <a:r>
              <a:rPr lang="ru-RU" dirty="0"/>
              <a:t>Открываю с трудом я дверь</a:t>
            </a:r>
          </a:p>
          <a:p>
            <a:r>
              <a:rPr lang="ru-RU" dirty="0"/>
              <a:t>И следом смотрю околдованный,</a:t>
            </a:r>
          </a:p>
          <a:p>
            <a:r>
              <a:rPr lang="ru-RU" dirty="0"/>
              <a:t>Как слетает та с ржавых петель.</a:t>
            </a:r>
          </a:p>
          <a:p>
            <a:r>
              <a:rPr lang="ru-RU" dirty="0"/>
              <a:t>Внутри всё давно не меняется,</a:t>
            </a:r>
          </a:p>
          <a:p>
            <a:r>
              <a:rPr lang="ru-RU" dirty="0"/>
              <a:t>Но пройду и всё вновь огляну.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6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1340768"/>
            <a:ext cx="3920480" cy="4536504"/>
          </a:xfrm>
        </p:spPr>
        <p:txBody>
          <a:bodyPr numCol="2">
            <a:normAutofit fontScale="70000" lnSpcReduction="20000"/>
          </a:bodyPr>
          <a:lstStyle/>
          <a:p>
            <a:r>
              <a:rPr lang="ru-RU" dirty="0"/>
              <a:t>Знаешь, мне нужно сейчас уйти.</a:t>
            </a:r>
          </a:p>
          <a:p>
            <a:r>
              <a:rPr lang="ru-RU" dirty="0"/>
              <a:t>Без криков, без слёз и ненужных слов.</a:t>
            </a:r>
          </a:p>
          <a:p>
            <a:r>
              <a:rPr lang="ru-RU" dirty="0"/>
              <a:t>Нас обоих давно уже не спасти,</a:t>
            </a:r>
          </a:p>
          <a:p>
            <a:r>
              <a:rPr lang="ru-RU" dirty="0"/>
              <a:t>Но стоит сбросить хоть часть оков.</a:t>
            </a:r>
          </a:p>
          <a:p>
            <a:r>
              <a:rPr lang="ru-RU" dirty="0"/>
              <a:t>Наши души давно  застыли,</a:t>
            </a:r>
          </a:p>
          <a:p>
            <a:r>
              <a:rPr lang="ru-RU" dirty="0"/>
              <a:t>Талыми льдами замерзли в сердцах.</a:t>
            </a:r>
          </a:p>
          <a:p>
            <a:r>
              <a:rPr lang="ru-RU" dirty="0"/>
              <a:t>Просто смирись, мы друг к другу остыли,</a:t>
            </a:r>
          </a:p>
          <a:p>
            <a:r>
              <a:rPr lang="ru-RU" dirty="0"/>
              <a:t>Наша любовь осталась в мечтах.</a:t>
            </a:r>
          </a:p>
          <a:p>
            <a:r>
              <a:rPr lang="ru-RU" dirty="0"/>
              <a:t>Будь же свободным и груз непосильный</a:t>
            </a:r>
          </a:p>
          <a:p>
            <a:r>
              <a:rPr lang="ru-RU" dirty="0"/>
              <a:t>В прошлом ты побыстрее оставь.</a:t>
            </a:r>
          </a:p>
          <a:p>
            <a:r>
              <a:rPr lang="ru-RU" dirty="0"/>
              <a:t>Ведь я, понимаешь, совсем не всесильна,</a:t>
            </a:r>
          </a:p>
          <a:p>
            <a:r>
              <a:rPr lang="ru-RU" dirty="0"/>
              <a:t>Чтоб все мечты превратить в явь.</a:t>
            </a:r>
          </a:p>
          <a:p>
            <a:r>
              <a:rPr lang="ru-RU" dirty="0"/>
              <a:t>Оставь ты печали, почувствуй ты силу,</a:t>
            </a:r>
          </a:p>
          <a:p>
            <a:r>
              <a:rPr lang="ru-RU" dirty="0"/>
              <a:t>Молю. Мы достойны уменья  любить.</a:t>
            </a:r>
          </a:p>
          <a:p>
            <a:r>
              <a:rPr lang="ru-RU" dirty="0"/>
              <a:t>Закрой же скорее  свою ты могилу,</a:t>
            </a:r>
          </a:p>
          <a:p>
            <a:r>
              <a:rPr lang="ru-RU" dirty="0"/>
              <a:t>Ведь нам, увы, ещё стоит пожить.</a:t>
            </a:r>
          </a:p>
          <a:p>
            <a:r>
              <a:rPr lang="ru-RU" dirty="0"/>
              <a:t>И одиночество с тихой улыбкой</a:t>
            </a:r>
          </a:p>
          <a:p>
            <a:r>
              <a:rPr lang="ru-RU" dirty="0"/>
              <a:t>В объятья свои ты лучше прими.</a:t>
            </a:r>
          </a:p>
          <a:p>
            <a:r>
              <a:rPr lang="ru-RU" dirty="0"/>
              <a:t>И не думай, что прошлое было ошибкой,</a:t>
            </a:r>
          </a:p>
          <a:p>
            <a:r>
              <a:rPr lang="ru-RU" dirty="0"/>
              <a:t>Ведь без него кем были бы мы?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280831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55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1124744"/>
            <a:ext cx="6224736" cy="4464496"/>
          </a:xfrm>
        </p:spPr>
        <p:txBody>
          <a:bodyPr numCol="2">
            <a:normAutofit/>
          </a:bodyPr>
          <a:lstStyle/>
          <a:p>
            <a:r>
              <a:rPr lang="ru-RU" dirty="0" smtClean="0"/>
              <a:t>А </a:t>
            </a:r>
            <a:r>
              <a:rPr lang="ru-RU" dirty="0"/>
              <a:t>сердце моё ускоряется,</a:t>
            </a:r>
          </a:p>
          <a:p>
            <a:r>
              <a:rPr lang="ru-RU" dirty="0"/>
              <a:t>Ведь, может, ещё что найду.</a:t>
            </a:r>
          </a:p>
          <a:p>
            <a:r>
              <a:rPr lang="ru-RU" dirty="0"/>
              <a:t>Пустота ощущается явно</a:t>
            </a:r>
          </a:p>
          <a:p>
            <a:r>
              <a:rPr lang="ru-RU" dirty="0"/>
              <a:t>В месте где я родился.</a:t>
            </a:r>
          </a:p>
          <a:p>
            <a:r>
              <a:rPr lang="ru-RU" dirty="0"/>
              <a:t>И пылью покрыто всё давно,</a:t>
            </a:r>
          </a:p>
          <a:p>
            <a:r>
              <a:rPr lang="ru-RU" dirty="0"/>
              <a:t>Скрыть это никто не стремился.</a:t>
            </a:r>
          </a:p>
          <a:p>
            <a:r>
              <a:rPr lang="ru-RU" dirty="0"/>
              <a:t>Сбежал уж давно отсюда</a:t>
            </a:r>
          </a:p>
          <a:p>
            <a:r>
              <a:rPr lang="ru-RU" dirty="0"/>
              <a:t>Последний домовой,</a:t>
            </a:r>
          </a:p>
          <a:p>
            <a:r>
              <a:rPr lang="ru-RU" dirty="0"/>
              <a:t>Из под кровати моё Чудо-Юдо,</a:t>
            </a:r>
          </a:p>
          <a:p>
            <a:r>
              <a:rPr lang="ru-RU" dirty="0"/>
              <a:t>Тоже увёл за собой.</a:t>
            </a:r>
          </a:p>
          <a:p>
            <a:r>
              <a:rPr lang="ru-RU" dirty="0"/>
              <a:t>И всё дышит словно старью,</a:t>
            </a:r>
          </a:p>
          <a:p>
            <a:r>
              <a:rPr lang="ru-RU" dirty="0"/>
              <a:t>А звёзды сияют </a:t>
            </a:r>
            <a:r>
              <a:rPr lang="ru-RU" dirty="0" err="1"/>
              <a:t>тускнее</a:t>
            </a:r>
            <a:r>
              <a:rPr lang="ru-RU" dirty="0"/>
              <a:t>.</a:t>
            </a:r>
          </a:p>
          <a:p>
            <a:r>
              <a:rPr lang="ru-RU" dirty="0"/>
              <a:t>И кажется, пахнет гарью</a:t>
            </a:r>
          </a:p>
          <a:p>
            <a:r>
              <a:rPr lang="ru-RU" dirty="0"/>
              <a:t>От чувств, что горят всё сильнее.</a:t>
            </a:r>
          </a:p>
          <a:p>
            <a:r>
              <a:rPr lang="ru-RU" dirty="0"/>
              <a:t>И знаю, что это последний раз,</a:t>
            </a:r>
          </a:p>
          <a:p>
            <a:r>
              <a:rPr lang="ru-RU" dirty="0"/>
              <a:t>Когда я вернулся сюда,</a:t>
            </a:r>
          </a:p>
          <a:p>
            <a:r>
              <a:rPr lang="ru-RU" dirty="0"/>
              <a:t>Но в памяти вечно жив образ,</a:t>
            </a:r>
          </a:p>
          <a:p>
            <a:r>
              <a:rPr lang="ru-RU" dirty="0"/>
              <a:t>Что мне не забыть никогда...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9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1960" y="1340768"/>
            <a:ext cx="3888432" cy="4104456"/>
          </a:xfrm>
        </p:spPr>
        <p:txBody>
          <a:bodyPr numCol="2">
            <a:normAutofit fontScale="92500" lnSpcReduction="20000"/>
          </a:bodyPr>
          <a:lstStyle/>
          <a:p>
            <a:r>
              <a:rPr lang="ru-RU" dirty="0"/>
              <a:t>Догорала моя свеча,</a:t>
            </a:r>
          </a:p>
          <a:p>
            <a:r>
              <a:rPr lang="ru-RU" dirty="0"/>
              <a:t>Забирая с собой жизни свет.</a:t>
            </a:r>
          </a:p>
          <a:p>
            <a:r>
              <a:rPr lang="ru-RU" dirty="0"/>
              <a:t>Мой корабль, чужой причал...</a:t>
            </a:r>
          </a:p>
          <a:p>
            <a:r>
              <a:rPr lang="ru-RU" dirty="0"/>
              <a:t>Для меня нигде места нет?</a:t>
            </a:r>
          </a:p>
          <a:p>
            <a:r>
              <a:rPr lang="ru-RU" dirty="0"/>
              <a:t>И лишь ветер под кожей моей,</a:t>
            </a:r>
          </a:p>
          <a:p>
            <a:r>
              <a:rPr lang="ru-RU" dirty="0"/>
              <a:t>Ищет верфь для меня корабельную,</a:t>
            </a:r>
          </a:p>
          <a:p>
            <a:r>
              <a:rPr lang="ru-RU" dirty="0"/>
              <a:t>Чтобы стать хоть немного сильней...</a:t>
            </a:r>
          </a:p>
          <a:p>
            <a:r>
              <a:rPr lang="ru-RU" dirty="0"/>
              <a:t>Я спою тебе колыбельную.</a:t>
            </a:r>
          </a:p>
          <a:p>
            <a:r>
              <a:rPr lang="ru-RU" dirty="0"/>
              <a:t>Заполняя тело скверной медленно,</a:t>
            </a:r>
          </a:p>
          <a:p>
            <a:r>
              <a:rPr lang="ru-RU" dirty="0"/>
              <a:t>Сколько бы ни кричал,</a:t>
            </a:r>
          </a:p>
          <a:p>
            <a:r>
              <a:rPr lang="ru-RU" dirty="0"/>
              <a:t>Падаешь в пустоту </a:t>
            </a:r>
            <a:r>
              <a:rPr lang="ru-RU" dirty="0" err="1"/>
              <a:t>забвенную</a:t>
            </a:r>
            <a:r>
              <a:rPr lang="ru-RU" dirty="0"/>
              <a:t>,</a:t>
            </a:r>
          </a:p>
          <a:p>
            <a:r>
              <a:rPr lang="ru-RU" dirty="0"/>
              <a:t>Сбежав от своих начал.</a:t>
            </a:r>
          </a:p>
          <a:p>
            <a:r>
              <a:rPr lang="ru-RU" dirty="0"/>
              <a:t>И что бы со мной ни случилось,</a:t>
            </a:r>
          </a:p>
          <a:p>
            <a:r>
              <a:rPr lang="ru-RU" dirty="0"/>
              <a:t>Бьётся сердце лишь для тебя.</a:t>
            </a:r>
          </a:p>
          <a:p>
            <a:r>
              <a:rPr lang="ru-RU" dirty="0"/>
              <a:t>Душа моя испарилась...</a:t>
            </a:r>
          </a:p>
          <a:p>
            <a:r>
              <a:rPr lang="ru-RU" dirty="0"/>
              <a:t>Прощай, родная земля.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916832"/>
            <a:ext cx="338437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7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1268760"/>
            <a:ext cx="6624736" cy="439248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 smtClean="0"/>
              <a:t>***</a:t>
            </a:r>
          </a:p>
          <a:p>
            <a:r>
              <a:rPr lang="ru-RU" dirty="0" smtClean="0"/>
              <a:t>Наверное</a:t>
            </a:r>
            <a:r>
              <a:rPr lang="ru-RU" dirty="0"/>
              <a:t>, я неудачник,</a:t>
            </a:r>
          </a:p>
          <a:p>
            <a:r>
              <a:rPr lang="ru-RU" dirty="0"/>
              <a:t>Вечно проигрываю судьбе.</a:t>
            </a:r>
          </a:p>
          <a:p>
            <a:r>
              <a:rPr lang="ru-RU" dirty="0"/>
              <a:t>Что же у меня осталось?</a:t>
            </a:r>
          </a:p>
          <a:p>
            <a:r>
              <a:rPr lang="ru-RU" dirty="0"/>
              <a:t>Что буду делать в беде?</a:t>
            </a:r>
          </a:p>
          <a:p>
            <a:r>
              <a:rPr lang="ru-RU" dirty="0"/>
              <a:t>Мне бы только взять и собраться,</a:t>
            </a:r>
          </a:p>
          <a:p>
            <a:r>
              <a:rPr lang="ru-RU" dirty="0"/>
              <a:t>Но как - я совсем не пойму.</a:t>
            </a:r>
          </a:p>
          <a:p>
            <a:r>
              <a:rPr lang="ru-RU" dirty="0"/>
              <a:t>Но я всё же буду стараться</a:t>
            </a:r>
          </a:p>
          <a:p>
            <a:r>
              <a:rPr lang="ru-RU" dirty="0"/>
              <a:t>И любой бой судьбы приму.</a:t>
            </a:r>
          </a:p>
          <a:p>
            <a:r>
              <a:rPr lang="ru-RU" dirty="0"/>
              <a:t>Возможно, ты не понимаешь,</a:t>
            </a:r>
          </a:p>
          <a:p>
            <a:r>
              <a:rPr lang="ru-RU" dirty="0"/>
              <a:t>Зачем вперёд мне идти.</a:t>
            </a:r>
          </a:p>
          <a:p>
            <a:r>
              <a:rPr lang="ru-RU" dirty="0"/>
              <a:t>Но я буду идти. Ты знаешь,</a:t>
            </a:r>
          </a:p>
          <a:p>
            <a:r>
              <a:rPr lang="ru-RU" dirty="0"/>
              <a:t>Если против - нам не по пути.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6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484784"/>
            <a:ext cx="3003376" cy="3667352"/>
          </a:xfrm>
        </p:spPr>
        <p:txBody>
          <a:bodyPr/>
          <a:lstStyle/>
          <a:p>
            <a:r>
              <a:rPr lang="ru-RU" dirty="0"/>
              <a:t>Ночью мысли самые грустные,</a:t>
            </a:r>
          </a:p>
          <a:p>
            <a:r>
              <a:rPr lang="ru-RU" dirty="0"/>
              <a:t>Монстры сознания страшные самые.</a:t>
            </a:r>
          </a:p>
          <a:p>
            <a:r>
              <a:rPr lang="ru-RU" dirty="0"/>
              <a:t>Ночью слова лжи самые искусные,</a:t>
            </a:r>
          </a:p>
          <a:p>
            <a:r>
              <a:rPr lang="ru-RU" dirty="0"/>
              <a:t>Что бредят собою раны старые.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3"/>
            <a:ext cx="3744416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9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5656" y="1268760"/>
            <a:ext cx="6408712" cy="43204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На </a:t>
            </a:r>
            <a:r>
              <a:rPr lang="ru-RU" dirty="0"/>
              <a:t>площади всё не стихнет гул,</a:t>
            </a:r>
          </a:p>
          <a:p>
            <a:r>
              <a:rPr lang="ru-RU" dirty="0"/>
              <a:t>На ней идёт жизни пир.</a:t>
            </a:r>
          </a:p>
          <a:p>
            <a:r>
              <a:rPr lang="ru-RU" dirty="0"/>
              <a:t>В полночь лишь сменится караул,</a:t>
            </a:r>
          </a:p>
          <a:p>
            <a:r>
              <a:rPr lang="ru-RU" dirty="0"/>
              <a:t>Но это не </a:t>
            </a:r>
            <a:r>
              <a:rPr lang="ru-RU" dirty="0" err="1"/>
              <a:t>всколышит</a:t>
            </a:r>
            <a:r>
              <a:rPr lang="ru-RU" dirty="0"/>
              <a:t> мир.</a:t>
            </a:r>
          </a:p>
          <a:p>
            <a:r>
              <a:rPr lang="ru-RU" dirty="0"/>
              <a:t>Я лишний на площади этой,</a:t>
            </a:r>
          </a:p>
          <a:p>
            <a:r>
              <a:rPr lang="ru-RU" dirty="0"/>
              <a:t>Не должен один сидеть здесь...</a:t>
            </a:r>
          </a:p>
          <a:p>
            <a:r>
              <a:rPr lang="ru-RU" dirty="0"/>
              <a:t>Я не герой, что в песне воспетый,</a:t>
            </a:r>
          </a:p>
          <a:p>
            <a:r>
              <a:rPr lang="ru-RU" dirty="0"/>
              <a:t>Чтоб уйти. В глазах резь</a:t>
            </a:r>
          </a:p>
          <a:p>
            <a:r>
              <a:rPr lang="ru-RU" dirty="0"/>
              <a:t>Огней, что небо окрасили вспышкой</a:t>
            </a:r>
          </a:p>
          <a:p>
            <a:r>
              <a:rPr lang="ru-RU" dirty="0"/>
              <a:t>И возликовала толпа.</a:t>
            </a:r>
          </a:p>
          <a:p>
            <a:r>
              <a:rPr lang="ru-RU" dirty="0"/>
              <a:t>От себя бегу без передышки,</a:t>
            </a:r>
          </a:p>
          <a:p>
            <a:r>
              <a:rPr lang="ru-RU" dirty="0"/>
              <a:t>Снова сгорая дотла.</a:t>
            </a:r>
          </a:p>
          <a:p>
            <a:r>
              <a:rPr lang="ru-RU" dirty="0"/>
              <a:t>Радость, смех, звон и яркие краски -</a:t>
            </a:r>
          </a:p>
          <a:p>
            <a:r>
              <a:rPr lang="ru-RU" dirty="0"/>
              <a:t>Это всё от меня далёко.</a:t>
            </a:r>
          </a:p>
          <a:p>
            <a:r>
              <a:rPr lang="ru-RU" dirty="0"/>
              <a:t>Я улыбку дарю без опаски,</a:t>
            </a:r>
          </a:p>
          <a:p>
            <a:r>
              <a:rPr lang="ru-RU" dirty="0"/>
              <a:t>Но растает она одиноко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80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1196752"/>
            <a:ext cx="6440760" cy="43204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Узоры </a:t>
            </a:r>
            <a:r>
              <a:rPr lang="ru-RU" dirty="0"/>
              <a:t>на небе из звёзд</a:t>
            </a:r>
          </a:p>
          <a:p>
            <a:r>
              <a:rPr lang="ru-RU" dirty="0"/>
              <a:t>За собою приносят грёзы...</a:t>
            </a:r>
          </a:p>
          <a:p>
            <a:r>
              <a:rPr lang="ru-RU" dirty="0"/>
              <a:t>Вдалеке поёт песню дрозд,</a:t>
            </a:r>
          </a:p>
          <a:p>
            <a:r>
              <a:rPr lang="ru-RU" dirty="0"/>
              <a:t>Отводя своим голосом грозы.</a:t>
            </a:r>
          </a:p>
          <a:p>
            <a:r>
              <a:rPr lang="ru-RU" dirty="0"/>
              <a:t>Романтика тёмного вечера</a:t>
            </a:r>
          </a:p>
          <a:p>
            <a:r>
              <a:rPr lang="ru-RU" dirty="0"/>
              <a:t>Ностальгию несёт и грусть.</a:t>
            </a:r>
          </a:p>
          <a:p>
            <a:r>
              <a:rPr lang="ru-RU" dirty="0"/>
              <a:t>Но другая дорога мне обеспечена,</a:t>
            </a:r>
          </a:p>
          <a:p>
            <a:r>
              <a:rPr lang="ru-RU" dirty="0"/>
              <a:t>Шёл откуда - туда не вернусь.</a:t>
            </a:r>
          </a:p>
          <a:p>
            <a:r>
              <a:rPr lang="ru-RU" dirty="0"/>
              <a:t>Улетая за облака серые,</a:t>
            </a:r>
          </a:p>
          <a:p>
            <a:r>
              <a:rPr lang="ru-RU" dirty="0"/>
              <a:t>Я начну бесконечный полёт.</a:t>
            </a:r>
          </a:p>
          <a:p>
            <a:r>
              <a:rPr lang="ru-RU" dirty="0"/>
              <a:t>Что же, крылья мои верные,</a:t>
            </a:r>
          </a:p>
          <a:p>
            <a:r>
              <a:rPr lang="ru-RU" dirty="0"/>
              <a:t>Наш маршрут - лишь вперёд.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8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1052736"/>
            <a:ext cx="7200800" cy="4824536"/>
          </a:xfrm>
        </p:spPr>
        <p:txBody>
          <a:bodyPr numCol="2">
            <a:normAutofit fontScale="92500"/>
          </a:bodyPr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Люди </a:t>
            </a:r>
            <a:r>
              <a:rPr lang="ru-RU" dirty="0"/>
              <a:t>уж давно не верят в сказки,</a:t>
            </a:r>
          </a:p>
          <a:p>
            <a:r>
              <a:rPr lang="ru-RU" dirty="0"/>
              <a:t>Но скучаю так я по забытой ласке.</a:t>
            </a:r>
          </a:p>
          <a:p>
            <a:r>
              <a:rPr lang="ru-RU" dirty="0"/>
              <a:t>И некому согреть, всё время холод,</a:t>
            </a:r>
          </a:p>
          <a:p>
            <a:r>
              <a:rPr lang="ru-RU" dirty="0"/>
              <a:t>Всё время болью отдаёт душевный голод...</a:t>
            </a:r>
          </a:p>
          <a:p>
            <a:r>
              <a:rPr lang="ru-RU" dirty="0"/>
              <a:t>Мне даже интересно, люди замечают,</a:t>
            </a:r>
          </a:p>
          <a:p>
            <a:r>
              <a:rPr lang="ru-RU" dirty="0"/>
              <a:t>Как стены между ними всё крепчают?</a:t>
            </a:r>
          </a:p>
          <a:p>
            <a:r>
              <a:rPr lang="ru-RU" dirty="0"/>
              <a:t>Как небо ясное покрылось дымом?</a:t>
            </a:r>
          </a:p>
          <a:p>
            <a:r>
              <a:rPr lang="ru-RU" dirty="0"/>
              <a:t>И когда беда, проходят как все мимо?</a:t>
            </a:r>
          </a:p>
          <a:p>
            <a:r>
              <a:rPr lang="ru-RU" dirty="0"/>
              <a:t>Чувства настоящие, дороже чем алмаз...</a:t>
            </a:r>
          </a:p>
          <a:p>
            <a:r>
              <a:rPr lang="ru-RU" dirty="0"/>
              <a:t>Чудо настоящее встретить их сейчас...</a:t>
            </a:r>
          </a:p>
          <a:p>
            <a:r>
              <a:rPr lang="ru-RU" dirty="0"/>
              <a:t>Ложью и корыстью дышит этот мир,</a:t>
            </a:r>
          </a:p>
          <a:p>
            <a:r>
              <a:rPr lang="ru-RU" dirty="0"/>
              <a:t>И ничего сделать никто не может с ним.</a:t>
            </a:r>
          </a:p>
          <a:p>
            <a:r>
              <a:rPr lang="ru-RU" dirty="0"/>
              <a:t>Но в душе надежда, никак не умирает.</a:t>
            </a:r>
          </a:p>
          <a:p>
            <a:endParaRPr lang="ru-RU" dirty="0" smtClean="0"/>
          </a:p>
          <a:p>
            <a:r>
              <a:rPr lang="ru-RU" dirty="0" smtClean="0"/>
              <a:t>Вера </a:t>
            </a:r>
            <a:r>
              <a:rPr lang="ru-RU" dirty="0"/>
              <a:t>в исключения наверное спасает...</a:t>
            </a:r>
          </a:p>
          <a:p>
            <a:r>
              <a:rPr lang="ru-RU" dirty="0"/>
              <a:t>С такой я не хочу мириться судьбой,</a:t>
            </a:r>
          </a:p>
          <a:p>
            <a:r>
              <a:rPr lang="ru-RU" dirty="0"/>
              <a:t>Ведь чем мы заслужили жизни такой?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9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1052736"/>
            <a:ext cx="7128792" cy="4680520"/>
          </a:xfrm>
        </p:spPr>
        <p:txBody>
          <a:bodyPr numCol="2">
            <a:normAutofit/>
          </a:bodyPr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Эстетика </a:t>
            </a:r>
            <a:r>
              <a:rPr lang="ru-RU" dirty="0"/>
              <a:t>жизни - это рассветы,</a:t>
            </a:r>
          </a:p>
          <a:p>
            <a:r>
              <a:rPr lang="ru-RU" dirty="0"/>
              <a:t>Закаты, которые смотришь, не смотря, где ты,</a:t>
            </a:r>
          </a:p>
          <a:p>
            <a:r>
              <a:rPr lang="ru-RU" dirty="0"/>
              <a:t>Запах дождя, любимые люди,</a:t>
            </a:r>
          </a:p>
          <a:p>
            <a:r>
              <a:rPr lang="ru-RU" dirty="0"/>
              <a:t>С которыми завтра мы тоже будем.</a:t>
            </a:r>
          </a:p>
          <a:p>
            <a:r>
              <a:rPr lang="ru-RU" dirty="0"/>
              <a:t>Эстетика счастья - это свобода,</a:t>
            </a:r>
          </a:p>
          <a:p>
            <a:r>
              <a:rPr lang="ru-RU" dirty="0"/>
              <a:t>Такая буйная, дикая, словно природа,</a:t>
            </a:r>
          </a:p>
          <a:p>
            <a:r>
              <a:rPr lang="ru-RU" dirty="0"/>
              <a:t>Что нас наполняет, как северный ветер,</a:t>
            </a:r>
          </a:p>
          <a:p>
            <a:r>
              <a:rPr lang="ru-RU" dirty="0"/>
              <a:t>Пока мы смеёмся, как малые дети.</a:t>
            </a:r>
          </a:p>
          <a:p>
            <a:r>
              <a:rPr lang="ru-RU" dirty="0"/>
              <a:t>Эстетика дружбы - это честность,</a:t>
            </a:r>
          </a:p>
          <a:p>
            <a:r>
              <a:rPr lang="ru-RU" dirty="0"/>
              <a:t>Когда все друг друга ставят в известность,</a:t>
            </a:r>
          </a:p>
          <a:p>
            <a:endParaRPr lang="ru-RU" dirty="0" smtClean="0"/>
          </a:p>
          <a:p>
            <a:r>
              <a:rPr lang="ru-RU" dirty="0" smtClean="0"/>
              <a:t>Ведь </a:t>
            </a:r>
            <a:r>
              <a:rPr lang="ru-RU" dirty="0"/>
              <a:t>самое худшее - это подстава,</a:t>
            </a:r>
          </a:p>
          <a:p>
            <a:r>
              <a:rPr lang="ru-RU" dirty="0"/>
              <a:t>Которая травит, словно отрава.</a:t>
            </a:r>
          </a:p>
          <a:p>
            <a:r>
              <a:rPr lang="ru-RU" dirty="0"/>
              <a:t>Эстетика любви - это сердце,</a:t>
            </a:r>
          </a:p>
          <a:p>
            <a:r>
              <a:rPr lang="ru-RU" dirty="0"/>
              <a:t>Что бьётся к тому, от кого не деться.</a:t>
            </a:r>
          </a:p>
          <a:p>
            <a:r>
              <a:rPr lang="ru-RU" dirty="0"/>
              <a:t>Она - это маленький ключ наш к раю,</a:t>
            </a:r>
          </a:p>
          <a:p>
            <a:r>
              <a:rPr lang="ru-RU" dirty="0"/>
              <a:t>Что будет длиться вечно, я знаю.</a:t>
            </a:r>
          </a:p>
          <a:p>
            <a:r>
              <a:rPr lang="ru-RU" dirty="0"/>
              <a:t>Эстетики разные, в общем, бывают,</a:t>
            </a:r>
          </a:p>
          <a:p>
            <a:r>
              <a:rPr lang="ru-RU" dirty="0"/>
              <a:t>Но многие люди из нас забывают,</a:t>
            </a:r>
          </a:p>
          <a:p>
            <a:r>
              <a:rPr lang="ru-RU" dirty="0"/>
              <a:t>Что мы - эстетик создатели сами,</a:t>
            </a:r>
          </a:p>
          <a:p>
            <a:r>
              <a:rPr lang="ru-RU" dirty="0"/>
              <a:t>Что были выбраны для жизни небесами.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7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1052736"/>
            <a:ext cx="6224736" cy="4608512"/>
          </a:xfrm>
        </p:spPr>
        <p:txBody>
          <a:bodyPr numCol="2">
            <a:normAutofit/>
          </a:bodyPr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Холодно</a:t>
            </a:r>
            <a:r>
              <a:rPr lang="ru-RU" dirty="0"/>
              <a:t>, больно, сорок второй,</a:t>
            </a:r>
          </a:p>
          <a:p>
            <a:r>
              <a:rPr lang="ru-RU" dirty="0"/>
              <a:t>У нас началась война.</a:t>
            </a:r>
          </a:p>
          <a:p>
            <a:r>
              <a:rPr lang="ru-RU" dirty="0"/>
              <a:t>Уходил на фронт солдат удалой,</a:t>
            </a:r>
          </a:p>
          <a:p>
            <a:r>
              <a:rPr lang="ru-RU" dirty="0"/>
              <a:t>А на сердце была зима.</a:t>
            </a:r>
          </a:p>
          <a:p>
            <a:r>
              <a:rPr lang="ru-RU" dirty="0"/>
              <a:t>Сжималась душа до дрожи больной,</a:t>
            </a:r>
          </a:p>
          <a:p>
            <a:r>
              <a:rPr lang="ru-RU" dirty="0"/>
              <a:t>Заводя шумной трелью сердце.</a:t>
            </a:r>
          </a:p>
          <a:p>
            <a:r>
              <a:rPr lang="ru-RU" dirty="0"/>
              <a:t>Воздух уж в доме совсем ледяной</a:t>
            </a:r>
          </a:p>
          <a:p>
            <a:r>
              <a:rPr lang="ru-RU" dirty="0"/>
              <a:t>И нам теперь не согреться.</a:t>
            </a:r>
          </a:p>
          <a:p>
            <a:r>
              <a:rPr lang="ru-RU" dirty="0"/>
              <a:t>Лето когда наступило у нас,</a:t>
            </a:r>
          </a:p>
          <a:p>
            <a:r>
              <a:rPr lang="ru-RU" dirty="0"/>
              <a:t>Вслед за тяжёлой весною,</a:t>
            </a:r>
          </a:p>
          <a:p>
            <a:r>
              <a:rPr lang="ru-RU" dirty="0"/>
              <a:t>Никто и не знал, что настанет тот час,</a:t>
            </a:r>
          </a:p>
          <a:p>
            <a:endParaRPr lang="ru-RU" dirty="0" smtClean="0"/>
          </a:p>
          <a:p>
            <a:r>
              <a:rPr lang="ru-RU" dirty="0" smtClean="0"/>
              <a:t>Когда </a:t>
            </a:r>
            <a:r>
              <a:rPr lang="ru-RU" dirty="0"/>
              <a:t>будем прощаться с тобою.</a:t>
            </a:r>
          </a:p>
          <a:p>
            <a:r>
              <a:rPr lang="ru-RU" dirty="0"/>
              <a:t>Ветер колышет злые костры,</a:t>
            </a:r>
          </a:p>
          <a:p>
            <a:r>
              <a:rPr lang="ru-RU" dirty="0"/>
              <a:t>В концлагерях гибнут люди.</a:t>
            </a:r>
          </a:p>
          <a:p>
            <a:r>
              <a:rPr lang="ru-RU" dirty="0"/>
              <a:t>Плача, укрывшись, сидят две сестры:</a:t>
            </a:r>
          </a:p>
          <a:p>
            <a:r>
              <a:rPr lang="ru-RU" dirty="0"/>
              <a:t>- Где с тобою завтра мы будем?!</a:t>
            </a:r>
          </a:p>
          <a:p>
            <a:r>
              <a:rPr lang="ru-RU" dirty="0"/>
              <a:t>И срывается голос. Отчаянный крик</a:t>
            </a:r>
          </a:p>
          <a:p>
            <a:r>
              <a:rPr lang="ru-RU" dirty="0"/>
              <a:t>Птицей в поля улетает.</a:t>
            </a:r>
          </a:p>
          <a:p>
            <a:r>
              <a:rPr lang="ru-RU" dirty="0"/>
              <a:t>Человек, он ведь совсем невелик,</a:t>
            </a:r>
          </a:p>
          <a:p>
            <a:r>
              <a:rPr lang="ru-RU" dirty="0"/>
              <a:t>Но больно, когда умирает...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1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35896" y="1340768"/>
            <a:ext cx="4136504" cy="4248472"/>
          </a:xfrm>
        </p:spPr>
        <p:txBody>
          <a:bodyPr numCol="2">
            <a:normAutofit fontScale="92500"/>
          </a:bodyPr>
          <a:lstStyle/>
          <a:p>
            <a:r>
              <a:rPr lang="ru-RU" dirty="0"/>
              <a:t>Улыбайся, пока больно,</a:t>
            </a:r>
          </a:p>
          <a:p>
            <a:r>
              <a:rPr lang="ru-RU" dirty="0"/>
              <a:t>Я хочу видеть изгиб твоих губ.</a:t>
            </a:r>
          </a:p>
          <a:p>
            <a:r>
              <a:rPr lang="ru-RU" dirty="0"/>
              <a:t>Какой же дурак, с меня довольно</a:t>
            </a:r>
          </a:p>
          <a:p>
            <a:r>
              <a:rPr lang="ru-RU" dirty="0"/>
              <a:t>И всё равно, что был груб.</a:t>
            </a:r>
          </a:p>
          <a:p>
            <a:r>
              <a:rPr lang="ru-RU" dirty="0"/>
              <a:t>И плачешь пока, смейся,</a:t>
            </a:r>
          </a:p>
          <a:p>
            <a:r>
              <a:rPr lang="ru-RU" dirty="0"/>
              <a:t>Ведь смех твой - отрада души.</a:t>
            </a:r>
          </a:p>
          <a:p>
            <a:r>
              <a:rPr lang="ru-RU" dirty="0"/>
              <a:t>Не отпущу, не надейся,</a:t>
            </a:r>
          </a:p>
          <a:p>
            <a:r>
              <a:rPr lang="ru-RU" dirty="0"/>
              <a:t>Ведь сердца себя я лишил.</a:t>
            </a:r>
          </a:p>
          <a:p>
            <a:r>
              <a:rPr lang="ru-RU" dirty="0"/>
              <a:t>Работай до изнеможенья,</a:t>
            </a:r>
          </a:p>
          <a:p>
            <a:r>
              <a:rPr lang="ru-RU" dirty="0"/>
              <a:t>Пока забываешь как жить...</a:t>
            </a:r>
          </a:p>
          <a:p>
            <a:r>
              <a:rPr lang="ru-RU" dirty="0"/>
              <a:t>И это моё решенье,</a:t>
            </a:r>
          </a:p>
          <a:p>
            <a:r>
              <a:rPr lang="ru-RU" dirty="0"/>
              <a:t>Решение всё забыть.</a:t>
            </a:r>
          </a:p>
          <a:p>
            <a:r>
              <a:rPr lang="ru-RU" dirty="0"/>
              <a:t>И на безбрежье вечности</a:t>
            </a:r>
          </a:p>
          <a:p>
            <a:r>
              <a:rPr lang="ru-RU" dirty="0"/>
              <a:t>Услышишь ты вскоре мой плач.</a:t>
            </a:r>
          </a:p>
          <a:p>
            <a:r>
              <a:rPr lang="ru-RU" dirty="0"/>
              <a:t>Разум делится на две личности:</a:t>
            </a:r>
          </a:p>
          <a:p>
            <a:r>
              <a:rPr lang="ru-RU" dirty="0"/>
              <a:t>Мёртвый ангел и страшный палач.</a:t>
            </a:r>
          </a:p>
          <a:p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280831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1268760"/>
            <a:ext cx="6912768" cy="4320480"/>
          </a:xfrm>
        </p:spPr>
        <p:txBody>
          <a:bodyPr numCol="2">
            <a:normAutofit/>
          </a:bodyPr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Слишком </a:t>
            </a:r>
            <a:r>
              <a:rPr lang="ru-RU" dirty="0"/>
              <a:t>тихо и тихий город</a:t>
            </a:r>
          </a:p>
          <a:p>
            <a:r>
              <a:rPr lang="ru-RU" dirty="0"/>
              <a:t>Вокруг туманами крепко объят.</a:t>
            </a:r>
          </a:p>
          <a:p>
            <a:r>
              <a:rPr lang="ru-RU" dirty="0"/>
              <a:t>Капли холодные лезут за ворот,</a:t>
            </a:r>
          </a:p>
          <a:p>
            <a:r>
              <a:rPr lang="ru-RU" dirty="0"/>
              <a:t>И вслед поездам я кидаю взгляд.</a:t>
            </a:r>
          </a:p>
          <a:p>
            <a:r>
              <a:rPr lang="ru-RU" dirty="0"/>
              <a:t>Смутные сны где-то рядом ходят,</a:t>
            </a:r>
          </a:p>
          <a:p>
            <a:r>
              <a:rPr lang="ru-RU" dirty="0"/>
              <a:t>Волшебным узором рисуя в душе.</a:t>
            </a:r>
          </a:p>
          <a:p>
            <a:r>
              <a:rPr lang="ru-RU" dirty="0"/>
              <a:t>Интересно, мысли чужие где бродят?</a:t>
            </a:r>
          </a:p>
          <a:p>
            <a:r>
              <a:rPr lang="ru-RU" dirty="0"/>
              <a:t>Вдруг все замёрзли они уже?</a:t>
            </a:r>
          </a:p>
          <a:p>
            <a:r>
              <a:rPr lang="ru-RU" dirty="0"/>
              <a:t>Тихими тропами где-то бродит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Призрак </a:t>
            </a:r>
            <a:r>
              <a:rPr lang="ru-RU" dirty="0"/>
              <a:t>минувших давно уже лет.</a:t>
            </a:r>
          </a:p>
          <a:p>
            <a:r>
              <a:rPr lang="ru-RU" dirty="0" smtClean="0"/>
              <a:t>И </a:t>
            </a:r>
            <a:r>
              <a:rPr lang="ru-RU" dirty="0"/>
              <a:t>тишина вдруг с ума уже сводит,</a:t>
            </a:r>
          </a:p>
          <a:p>
            <a:r>
              <a:rPr lang="ru-RU" dirty="0"/>
              <a:t>И я хочу уже видеть свет.</a:t>
            </a:r>
          </a:p>
          <a:p>
            <a:r>
              <a:rPr lang="ru-RU" dirty="0"/>
              <a:t>Шумные здесь лишь на море волны,</a:t>
            </a:r>
          </a:p>
          <a:p>
            <a:r>
              <a:rPr lang="ru-RU" dirty="0"/>
              <a:t>Несущие мысли куда-то вдаль.</a:t>
            </a:r>
          </a:p>
          <a:p>
            <a:r>
              <a:rPr lang="ru-RU" dirty="0"/>
              <a:t>Море, чьи воды уж скорбью полны,</a:t>
            </a:r>
          </a:p>
          <a:p>
            <a:r>
              <a:rPr lang="ru-RU" dirty="0"/>
              <a:t>Прошу, забери и мою печаль.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6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1196752"/>
            <a:ext cx="6080720" cy="3955384"/>
          </a:xfrm>
        </p:spPr>
        <p:txBody>
          <a:bodyPr/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Нам </a:t>
            </a:r>
            <a:r>
              <a:rPr lang="ru-RU" dirty="0"/>
              <a:t>крылья вырывают,</a:t>
            </a:r>
          </a:p>
          <a:p>
            <a:r>
              <a:rPr lang="ru-RU" dirty="0"/>
              <a:t>Но мы парим всё выше</a:t>
            </a:r>
          </a:p>
          <a:p>
            <a:r>
              <a:rPr lang="ru-RU" dirty="0"/>
              <a:t>И пусть от нас скрывают</a:t>
            </a:r>
          </a:p>
          <a:p>
            <a:r>
              <a:rPr lang="ru-RU" dirty="0"/>
              <a:t>Даже солнце, что видно с крыши.</a:t>
            </a:r>
          </a:p>
          <a:p>
            <a:r>
              <a:rPr lang="ru-RU" dirty="0"/>
              <a:t>Мы летим, но вновь падаем в бездны,</a:t>
            </a:r>
          </a:p>
          <a:p>
            <a:r>
              <a:rPr lang="ru-RU" dirty="0"/>
              <a:t>Но поднимаемся вновь.</a:t>
            </a:r>
          </a:p>
          <a:p>
            <a:r>
              <a:rPr lang="ru-RU" dirty="0"/>
              <a:t>Чтобы жить. Очень полезны</a:t>
            </a:r>
          </a:p>
          <a:p>
            <a:r>
              <a:rPr lang="ru-RU" dirty="0"/>
              <a:t>Чувства. Конкретно - любовь.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8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3728" y="1412776"/>
            <a:ext cx="5648672" cy="4032448"/>
          </a:xfrm>
        </p:spPr>
        <p:txBody>
          <a:bodyPr/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Я </a:t>
            </a:r>
            <a:r>
              <a:rPr lang="ru-RU" dirty="0"/>
              <a:t>падаю и взлетаю,</a:t>
            </a:r>
          </a:p>
          <a:p>
            <a:r>
              <a:rPr lang="ru-RU" dirty="0"/>
              <a:t>Сквозь пушистые облака.</a:t>
            </a:r>
          </a:p>
          <a:p>
            <a:r>
              <a:rPr lang="ru-RU" dirty="0"/>
              <a:t>И на верху засыпаю,</a:t>
            </a:r>
          </a:p>
          <a:p>
            <a:r>
              <a:rPr lang="ru-RU" dirty="0"/>
              <a:t>Но судьба не так лека.</a:t>
            </a:r>
          </a:p>
          <a:p>
            <a:r>
              <a:rPr lang="ru-RU" dirty="0"/>
              <a:t>Забывая, что я под жаром,</a:t>
            </a:r>
          </a:p>
          <a:p>
            <a:r>
              <a:rPr lang="ru-RU" dirty="0"/>
              <a:t>Попадаю в жестокий плен.</a:t>
            </a:r>
          </a:p>
          <a:p>
            <a:r>
              <a:rPr lang="ru-RU" dirty="0"/>
              <a:t>Сгорают крылья. Недаром</a:t>
            </a:r>
          </a:p>
          <a:p>
            <a:r>
              <a:rPr lang="ru-RU" dirty="0"/>
              <a:t>Мне сказали, мечта - есть тлен.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7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39952" y="1556792"/>
            <a:ext cx="3683496" cy="4176464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dirty="0"/>
              <a:t>Речь моя просто пуста,</a:t>
            </a:r>
          </a:p>
          <a:p>
            <a:r>
              <a:rPr lang="ru-RU" dirty="0"/>
              <a:t>Но счастьем улыбка светит.</a:t>
            </a:r>
          </a:p>
          <a:p>
            <a:r>
              <a:rPr lang="ru-RU" dirty="0"/>
              <a:t>Любовь - души красота,</a:t>
            </a:r>
          </a:p>
          <a:p>
            <a:r>
              <a:rPr lang="ru-RU" dirty="0"/>
              <a:t>Что горизонт жизни расцветит.</a:t>
            </a:r>
          </a:p>
          <a:p>
            <a:r>
              <a:rPr lang="ru-RU" dirty="0"/>
              <a:t>За всё есть своя цена,</a:t>
            </a:r>
          </a:p>
          <a:p>
            <a:r>
              <a:rPr lang="ru-RU" dirty="0"/>
              <a:t>Даже за то, что ты дышишь.</a:t>
            </a:r>
          </a:p>
          <a:p>
            <a:r>
              <a:rPr lang="ru-RU" dirty="0"/>
              <a:t>Но главное, ты не одна,</a:t>
            </a:r>
          </a:p>
          <a:p>
            <a:r>
              <a:rPr lang="ru-RU" dirty="0"/>
              <a:t>Надеюсь, поймёшь и услышишь.</a:t>
            </a:r>
          </a:p>
          <a:p>
            <a:r>
              <a:rPr lang="ru-RU" dirty="0"/>
              <a:t>Живи дальше, прошлое оставь,</a:t>
            </a:r>
          </a:p>
          <a:p>
            <a:r>
              <a:rPr lang="ru-RU" dirty="0"/>
              <a:t>Поймёшь о чём я однажды.</a:t>
            </a:r>
          </a:p>
          <a:p>
            <a:r>
              <a:rPr lang="ru-RU" dirty="0"/>
              <a:t>Всё на свои места расставь,</a:t>
            </a:r>
          </a:p>
          <a:p>
            <a:r>
              <a:rPr lang="ru-RU" dirty="0"/>
              <a:t>Ведь я умереть можно и дважды.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91" y="1916832"/>
            <a:ext cx="360039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0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1196752"/>
            <a:ext cx="6984776" cy="4752528"/>
          </a:xfrm>
        </p:spPr>
        <p:txBody>
          <a:bodyPr numCol="2">
            <a:normAutofit fontScale="92500" lnSpcReduction="10000"/>
          </a:bodyPr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Я </a:t>
            </a:r>
            <a:r>
              <a:rPr lang="ru-RU" dirty="0"/>
              <a:t>не золото лучшей пробы,</a:t>
            </a:r>
          </a:p>
          <a:p>
            <a:r>
              <a:rPr lang="ru-RU" dirty="0"/>
              <a:t>Ну на сердце моё - не алмаз.</a:t>
            </a:r>
          </a:p>
          <a:p>
            <a:r>
              <a:rPr lang="ru-RU" dirty="0"/>
              <a:t>Я простой камень средь трущобы,</a:t>
            </a:r>
          </a:p>
          <a:p>
            <a:r>
              <a:rPr lang="ru-RU" dirty="0"/>
              <a:t>Который пинали сто раз.</a:t>
            </a:r>
          </a:p>
          <a:p>
            <a:r>
              <a:rPr lang="ru-RU" dirty="0"/>
              <a:t>Но мне всё равно, просто знаешь,</a:t>
            </a:r>
          </a:p>
          <a:p>
            <a:r>
              <a:rPr lang="ru-RU" dirty="0"/>
              <a:t>И на камне растут цветы.</a:t>
            </a:r>
          </a:p>
          <a:p>
            <a:r>
              <a:rPr lang="ru-RU" dirty="0"/>
              <a:t>Прелестно так расцветаешь,</a:t>
            </a:r>
          </a:p>
          <a:p>
            <a:r>
              <a:rPr lang="ru-RU" dirty="0"/>
              <a:t>Мой прекрасный цветок - это ты.</a:t>
            </a:r>
          </a:p>
          <a:p>
            <a:r>
              <a:rPr lang="ru-RU" dirty="0"/>
              <a:t>Ты лучистый мой свет во тьме бренной,</a:t>
            </a:r>
          </a:p>
          <a:p>
            <a:r>
              <a:rPr lang="ru-RU" dirty="0"/>
              <a:t>За которым всё время иду.</a:t>
            </a:r>
          </a:p>
          <a:p>
            <a:r>
              <a:rPr lang="ru-RU" dirty="0"/>
              <a:t>Говорят, его нет во вселенной…</a:t>
            </a:r>
          </a:p>
          <a:p>
            <a:r>
              <a:rPr lang="ru-RU" dirty="0"/>
              <a:t>Всё равно сберегу я, найду.</a:t>
            </a:r>
          </a:p>
          <a:p>
            <a:r>
              <a:rPr lang="ru-RU" dirty="0"/>
              <a:t>Надеюсь, со мной побудешь,</a:t>
            </a:r>
          </a:p>
          <a:p>
            <a:endParaRPr lang="ru-RU" dirty="0" smtClean="0"/>
          </a:p>
          <a:p>
            <a:r>
              <a:rPr lang="ru-RU" dirty="0" smtClean="0"/>
              <a:t>Спасёшь </a:t>
            </a:r>
            <a:r>
              <a:rPr lang="ru-RU" dirty="0"/>
              <a:t>меня от тоски.</a:t>
            </a:r>
          </a:p>
          <a:p>
            <a:r>
              <a:rPr lang="ru-RU" dirty="0"/>
              <a:t>Уходя ты меня разбудишь,</a:t>
            </a:r>
          </a:p>
          <a:p>
            <a:r>
              <a:rPr lang="ru-RU" dirty="0"/>
              <a:t>Последним касаньем руки.</a:t>
            </a:r>
          </a:p>
          <a:p>
            <a:r>
              <a:rPr lang="ru-RU" dirty="0"/>
              <a:t>Рассыплюсь когда средь трущобы,</a:t>
            </a:r>
          </a:p>
          <a:p>
            <a:r>
              <a:rPr lang="ru-RU" dirty="0"/>
              <a:t>Пусть скажут мне миллион раз:</a:t>
            </a:r>
          </a:p>
          <a:p>
            <a:r>
              <a:rPr lang="ru-RU" dirty="0"/>
              <a:t>Я не золото лучшей пробы,</a:t>
            </a:r>
          </a:p>
          <a:p>
            <a:r>
              <a:rPr lang="ru-RU" dirty="0"/>
              <a:t>Ну а сердце моё - не алмаз.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1052736"/>
            <a:ext cx="6768752" cy="4536504"/>
          </a:xfrm>
        </p:spPr>
        <p:txBody>
          <a:bodyPr numCol="2">
            <a:normAutofit/>
          </a:bodyPr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Небо </a:t>
            </a:r>
            <a:r>
              <a:rPr lang="ru-RU" dirty="0"/>
              <a:t>покрыто сплошь тучами серыми,</a:t>
            </a:r>
          </a:p>
          <a:p>
            <a:r>
              <a:rPr lang="ru-RU" dirty="0"/>
              <a:t>Лёд растаял ещё вчера.</a:t>
            </a:r>
          </a:p>
          <a:p>
            <a:r>
              <a:rPr lang="ru-RU" dirty="0"/>
              <a:t>Ели мёрзнешь под ветрами смелыми.</a:t>
            </a:r>
          </a:p>
          <a:p>
            <a:r>
              <a:rPr lang="ru-RU" dirty="0"/>
              <a:t>Разве это зима?</a:t>
            </a:r>
          </a:p>
          <a:p>
            <a:r>
              <a:rPr lang="ru-RU" dirty="0"/>
              <a:t>Хлюпает под ногами</a:t>
            </a:r>
          </a:p>
          <a:p>
            <a:r>
              <a:rPr lang="ru-RU" dirty="0"/>
              <a:t>Сырая противная грязь,</a:t>
            </a:r>
          </a:p>
          <a:p>
            <a:r>
              <a:rPr lang="ru-RU" dirty="0"/>
              <a:t>А я, чтоб погреться руками</a:t>
            </a:r>
          </a:p>
          <a:p>
            <a:r>
              <a:rPr lang="ru-RU" dirty="0"/>
              <a:t>Влезаю в свитер в крупную вязь.</a:t>
            </a:r>
          </a:p>
          <a:p>
            <a:r>
              <a:rPr lang="ru-RU" dirty="0"/>
              <a:t>Мозолят взгляд ветви голые</a:t>
            </a:r>
          </a:p>
          <a:p>
            <a:r>
              <a:rPr lang="ru-RU" dirty="0"/>
              <a:t>Черёмухи у окна:</a:t>
            </a:r>
          </a:p>
          <a:p>
            <a:r>
              <a:rPr lang="ru-RU" dirty="0"/>
              <a:t>Обвисли, совсем уж квёлые,</a:t>
            </a:r>
          </a:p>
          <a:p>
            <a:endParaRPr lang="ru-RU" dirty="0" smtClean="0"/>
          </a:p>
          <a:p>
            <a:r>
              <a:rPr lang="ru-RU" dirty="0" smtClean="0"/>
              <a:t>Наверно </a:t>
            </a:r>
            <a:r>
              <a:rPr lang="ru-RU" dirty="0"/>
              <a:t>думают: "Скоро весна?".</a:t>
            </a:r>
          </a:p>
          <a:p>
            <a:r>
              <a:rPr lang="ru-RU" dirty="0"/>
              <a:t>И совсем настроенье унылое,</a:t>
            </a:r>
          </a:p>
          <a:p>
            <a:r>
              <a:rPr lang="ru-RU" dirty="0"/>
              <a:t>Плачет небо слезою дождя.</a:t>
            </a:r>
          </a:p>
          <a:p>
            <a:r>
              <a:rPr lang="ru-RU" dirty="0"/>
              <a:t>Ты приди ко мне, солнце милое,</a:t>
            </a:r>
          </a:p>
          <a:p>
            <a:r>
              <a:rPr lang="ru-RU" dirty="0"/>
              <a:t>Наконец-то согрей меня!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1484784"/>
            <a:ext cx="6512768" cy="4248472"/>
          </a:xfrm>
        </p:spPr>
        <p:txBody>
          <a:bodyPr numCol="2">
            <a:normAutofit/>
          </a:bodyPr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Избегал </a:t>
            </a:r>
            <a:r>
              <a:rPr lang="ru-RU" dirty="0"/>
              <a:t>меня не ты,</a:t>
            </a:r>
          </a:p>
          <a:p>
            <a:r>
              <a:rPr lang="ru-RU" dirty="0"/>
              <a:t>Это я избегал тебя.</a:t>
            </a:r>
          </a:p>
          <a:p>
            <a:r>
              <a:rPr lang="ru-RU" dirty="0"/>
              <a:t>На душе зацветут цветы,</a:t>
            </a:r>
          </a:p>
          <a:p>
            <a:r>
              <a:rPr lang="ru-RU" dirty="0"/>
              <a:t>Убивая просто "любя".</a:t>
            </a:r>
          </a:p>
          <a:p>
            <a:r>
              <a:rPr lang="ru-RU" dirty="0"/>
              <a:t>Посмотри на себя скорей,</a:t>
            </a:r>
          </a:p>
          <a:p>
            <a:r>
              <a:rPr lang="ru-RU" dirty="0"/>
              <a:t>Нет былой в тебе чистоты.</a:t>
            </a:r>
          </a:p>
          <a:p>
            <a:r>
              <a:rPr lang="ru-RU" dirty="0"/>
              <a:t>И не я всё хотел быстрей,</a:t>
            </a:r>
          </a:p>
          <a:p>
            <a:r>
              <a:rPr lang="ru-RU" dirty="0"/>
              <a:t>Избавиться от красоты.</a:t>
            </a:r>
          </a:p>
          <a:p>
            <a:r>
              <a:rPr lang="ru-RU" dirty="0"/>
              <a:t>Ты меня изводил всегда,</a:t>
            </a:r>
          </a:p>
          <a:p>
            <a:r>
              <a:rPr lang="ru-RU" dirty="0"/>
              <a:t>Вторил, что чувства - это не важно,</a:t>
            </a:r>
          </a:p>
          <a:p>
            <a:endParaRPr lang="ru-RU" dirty="0" smtClean="0"/>
          </a:p>
          <a:p>
            <a:r>
              <a:rPr lang="ru-RU" dirty="0" smtClean="0"/>
              <a:t>Говорил</a:t>
            </a:r>
            <a:r>
              <a:rPr lang="ru-RU" dirty="0"/>
              <a:t>, что вся боль - ерунда,</a:t>
            </a:r>
          </a:p>
          <a:p>
            <a:r>
              <a:rPr lang="ru-RU" dirty="0"/>
              <a:t>Улыбаясь зачем-то отважно.</a:t>
            </a:r>
          </a:p>
          <a:p>
            <a:r>
              <a:rPr lang="ru-RU" dirty="0"/>
              <a:t>Из-за тебя я вязну во лжи,</a:t>
            </a:r>
          </a:p>
          <a:p>
            <a:r>
              <a:rPr lang="ru-RU" dirty="0"/>
              <a:t>Утопаю в больной любви.</a:t>
            </a:r>
          </a:p>
          <a:p>
            <a:r>
              <a:rPr lang="ru-RU" dirty="0"/>
              <a:t>Я вздохнул, оглянул поле ржи,</a:t>
            </a:r>
          </a:p>
          <a:p>
            <a:r>
              <a:rPr lang="ru-RU" dirty="0"/>
              <a:t>Знаю ведь, что я - это 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6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1052736"/>
            <a:ext cx="6224736" cy="4608512"/>
          </a:xfrm>
        </p:spPr>
        <p:txBody>
          <a:bodyPr numCol="2">
            <a:normAutofit/>
          </a:bodyPr>
          <a:lstStyle/>
          <a:p>
            <a:r>
              <a:rPr lang="ru-RU" dirty="0" smtClean="0"/>
              <a:t>***</a:t>
            </a:r>
            <a:endParaRPr lang="ru-RU" dirty="0"/>
          </a:p>
          <a:p>
            <a:r>
              <a:rPr lang="ru-RU" dirty="0"/>
              <a:t>Раскрывая объятия сна,</a:t>
            </a:r>
          </a:p>
          <a:p>
            <a:r>
              <a:rPr lang="ru-RU" dirty="0"/>
              <a:t>Оказываешься за витриной.</a:t>
            </a:r>
          </a:p>
          <a:p>
            <a:r>
              <a:rPr lang="ru-RU" dirty="0"/>
              <a:t>Как экспонат, ты одна,</a:t>
            </a:r>
          </a:p>
          <a:p>
            <a:r>
              <a:rPr lang="ru-RU" dirty="0"/>
              <a:t>Полна печали незримой.</a:t>
            </a:r>
          </a:p>
          <a:p>
            <a:r>
              <a:rPr lang="ru-RU" dirty="0"/>
              <a:t>Как бабочка, что в альбом</a:t>
            </a:r>
          </a:p>
          <a:p>
            <a:r>
              <a:rPr lang="ru-RU" dirty="0"/>
              <a:t>Попадёт и лишится воли,</a:t>
            </a:r>
          </a:p>
          <a:p>
            <a:r>
              <a:rPr lang="ru-RU" dirty="0"/>
              <a:t>Иль останется за стеклом,</a:t>
            </a:r>
          </a:p>
          <a:p>
            <a:r>
              <a:rPr lang="ru-RU" dirty="0"/>
              <a:t>Тихо крича от боли.</a:t>
            </a:r>
          </a:p>
          <a:p>
            <a:r>
              <a:rPr lang="ru-RU" dirty="0"/>
              <a:t>Взглядом просишь меня спасти</a:t>
            </a:r>
          </a:p>
          <a:p>
            <a:r>
              <a:rPr lang="ru-RU" dirty="0"/>
              <a:t>И стать вольной, как стрекоза.</a:t>
            </a:r>
          </a:p>
          <a:p>
            <a:r>
              <a:rPr lang="ru-RU" dirty="0"/>
              <a:t>Но запрёшься в себе, не найти,</a:t>
            </a:r>
          </a:p>
          <a:p>
            <a:endParaRPr lang="ru-RU" dirty="0" smtClean="0"/>
          </a:p>
          <a:p>
            <a:r>
              <a:rPr lang="ru-RU" dirty="0" smtClean="0"/>
              <a:t>Хоть </a:t>
            </a:r>
            <a:r>
              <a:rPr lang="ru-RU" dirty="0"/>
              <a:t>наружу бьёт чувств гроза.</a:t>
            </a:r>
          </a:p>
          <a:p>
            <a:r>
              <a:rPr lang="ru-RU" dirty="0"/>
              <a:t>Ядовита улыбка, как ртуть.</a:t>
            </a:r>
          </a:p>
          <a:p>
            <a:r>
              <a:rPr lang="ru-RU" dirty="0"/>
              <a:t>Будь не бабочкой, будь стрекозой!</a:t>
            </a:r>
          </a:p>
          <a:p>
            <a:r>
              <a:rPr lang="ru-RU" dirty="0"/>
              <a:t>И меня тебе не обмануть,</a:t>
            </a:r>
          </a:p>
          <a:p>
            <a:r>
              <a:rPr lang="ru-RU" dirty="0"/>
              <a:t>Ведь в глазах моих лишь покой.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196752"/>
            <a:ext cx="3744416" cy="4608512"/>
          </a:xfrm>
        </p:spPr>
        <p:txBody>
          <a:bodyPr/>
          <a:lstStyle/>
          <a:p>
            <a:r>
              <a:rPr lang="ru-RU" dirty="0"/>
              <a:t>Знаешь, а иногда,</a:t>
            </a:r>
          </a:p>
          <a:p>
            <a:r>
              <a:rPr lang="ru-RU" dirty="0"/>
              <a:t>Вернуть прошлое хочется так...</a:t>
            </a:r>
          </a:p>
          <a:p>
            <a:r>
              <a:rPr lang="ru-RU" dirty="0"/>
              <a:t>Вдаль улетают года,</a:t>
            </a:r>
          </a:p>
          <a:p>
            <a:r>
              <a:rPr lang="ru-RU" dirty="0"/>
              <a:t>Но душу грызёт пустяк...</a:t>
            </a:r>
          </a:p>
          <a:p>
            <a:r>
              <a:rPr lang="ru-RU" dirty="0"/>
              <a:t>Знаешь мой милый друг,</a:t>
            </a:r>
          </a:p>
          <a:p>
            <a:r>
              <a:rPr lang="ru-RU" dirty="0"/>
              <a:t>Вот гляжу на холодный снег...</a:t>
            </a:r>
          </a:p>
          <a:p>
            <a:r>
              <a:rPr lang="ru-RU" dirty="0"/>
              <a:t>Понимаю, не помнят добро,</a:t>
            </a:r>
          </a:p>
          <a:p>
            <a:r>
              <a:rPr lang="ru-RU" dirty="0"/>
              <a:t>А зла не забудут вовек.</a:t>
            </a:r>
          </a:p>
          <a:p>
            <a:r>
              <a:rPr lang="ru-RU" dirty="0"/>
              <a:t>Когда-то и ты возьмёшь,</a:t>
            </a:r>
          </a:p>
          <a:p>
            <a:r>
              <a:rPr lang="ru-RU" dirty="0"/>
              <a:t>Откроешь фотоальбом,</a:t>
            </a:r>
          </a:p>
          <a:p>
            <a:r>
              <a:rPr lang="ru-RU" dirty="0"/>
              <a:t>Снимок в руках сожмёшь</a:t>
            </a:r>
          </a:p>
          <a:p>
            <a:r>
              <a:rPr lang="ru-RU" dirty="0"/>
              <a:t>И вспомнишь забытый дом...</a:t>
            </a:r>
          </a:p>
          <a:p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6830"/>
            <a:ext cx="4032448" cy="362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3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1052736"/>
            <a:ext cx="6624736" cy="4608512"/>
          </a:xfrm>
        </p:spPr>
        <p:txBody>
          <a:bodyPr numCol="2">
            <a:normAutofit/>
          </a:bodyPr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Печальный </a:t>
            </a:r>
            <a:r>
              <a:rPr lang="ru-RU" dirty="0"/>
              <a:t>вновь октябрь, снова вьюга,</a:t>
            </a:r>
          </a:p>
          <a:p>
            <a:r>
              <a:rPr lang="ru-RU" dirty="0"/>
              <a:t>Ель за окном снежок запорошил.</a:t>
            </a:r>
          </a:p>
          <a:p>
            <a:r>
              <a:rPr lang="ru-RU" dirty="0"/>
              <a:t>Смотрю я на тебя и вижу друга,</a:t>
            </a:r>
          </a:p>
          <a:p>
            <a:r>
              <a:rPr lang="ru-RU" dirty="0"/>
              <a:t>Отраду серых дней моей души.</a:t>
            </a:r>
          </a:p>
          <a:p>
            <a:r>
              <a:rPr lang="ru-RU" dirty="0"/>
              <a:t>Ты выслушаешь всё, поймешь без слова,</a:t>
            </a:r>
          </a:p>
          <a:p>
            <a:r>
              <a:rPr lang="ru-RU" dirty="0"/>
              <a:t>Не дашь моим слезам ты землю </a:t>
            </a:r>
            <a:r>
              <a:rPr lang="ru-RU" dirty="0" err="1"/>
              <a:t>орошить</a:t>
            </a:r>
            <a:r>
              <a:rPr lang="ru-RU" dirty="0"/>
              <a:t>...</a:t>
            </a:r>
          </a:p>
          <a:p>
            <a:r>
              <a:rPr lang="ru-RU" dirty="0"/>
              <a:t>И вот, в твои глаза гляжу и снова,</a:t>
            </a:r>
          </a:p>
          <a:p>
            <a:r>
              <a:rPr lang="ru-RU" dirty="0"/>
              <a:t>Станем мы былое ворошить...</a:t>
            </a:r>
          </a:p>
          <a:p>
            <a:r>
              <a:rPr lang="ru-RU" dirty="0"/>
              <a:t>Мы вспомним, как гуляли вместе,</a:t>
            </a:r>
          </a:p>
          <a:p>
            <a:r>
              <a:rPr lang="ru-RU" dirty="0"/>
              <a:t>Мы вспомним, как болтали не о чём...</a:t>
            </a:r>
          </a:p>
          <a:p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понимаю, между нами нету лести,</a:t>
            </a:r>
          </a:p>
          <a:p>
            <a:r>
              <a:rPr lang="ru-RU" dirty="0"/>
              <a:t>И, что поставим мы друг другу, если что плечо...</a:t>
            </a:r>
          </a:p>
          <a:p>
            <a:r>
              <a:rPr lang="ru-RU" dirty="0"/>
              <a:t>Мой друг бесценный, если бы не ты,</a:t>
            </a:r>
          </a:p>
          <a:p>
            <a:r>
              <a:rPr lang="ru-RU" dirty="0"/>
              <a:t>В моей душе бы навсегда погасил свечи.</a:t>
            </a:r>
          </a:p>
          <a:p>
            <a:r>
              <a:rPr lang="ru-RU" dirty="0"/>
              <a:t>Надеюсь, что разделим надвое о будущем мечты,</a:t>
            </a:r>
          </a:p>
          <a:p>
            <a:r>
              <a:rPr lang="ru-RU" dirty="0"/>
              <a:t>Ну а пока, улыбкой  обещанье закрепив,</a:t>
            </a:r>
          </a:p>
          <a:p>
            <a:r>
              <a:rPr lang="ru-RU" dirty="0"/>
              <a:t>Мы разойдёмся в ожиданье встречи.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35896" y="1196752"/>
            <a:ext cx="4136504" cy="4608512"/>
          </a:xfrm>
        </p:spPr>
        <p:txBody>
          <a:bodyPr numCol="2">
            <a:normAutofit fontScale="85000" lnSpcReduction="10000"/>
          </a:bodyPr>
          <a:lstStyle/>
          <a:p>
            <a:r>
              <a:rPr lang="ru-RU" dirty="0"/>
              <a:t>Столько времени я всё один,</a:t>
            </a:r>
          </a:p>
          <a:p>
            <a:r>
              <a:rPr lang="ru-RU" dirty="0"/>
              <a:t>Не семьи не друзей, только я.</a:t>
            </a:r>
          </a:p>
          <a:p>
            <a:r>
              <a:rPr lang="ru-RU" dirty="0"/>
              <a:t>Вышел с эго, один на один,</a:t>
            </a:r>
          </a:p>
          <a:p>
            <a:r>
              <a:rPr lang="ru-RU" dirty="0"/>
              <a:t>Никогда я не сдамся без боя.</a:t>
            </a:r>
          </a:p>
          <a:p>
            <a:endParaRPr lang="ru-RU" dirty="0"/>
          </a:p>
          <a:p>
            <a:r>
              <a:rPr lang="ru-RU" dirty="0"/>
              <a:t>Не пожалуюсь, не покажу,</a:t>
            </a:r>
          </a:p>
          <a:p>
            <a:r>
              <a:rPr lang="ru-RU" dirty="0"/>
              <a:t>Вам всё то, есть в моей душе.</a:t>
            </a:r>
          </a:p>
          <a:p>
            <a:r>
              <a:rPr lang="ru-RU" dirty="0"/>
              <a:t>Я лишь в парке на лавке сижу,</a:t>
            </a:r>
          </a:p>
          <a:p>
            <a:r>
              <a:rPr lang="ru-RU" dirty="0"/>
              <a:t>Слеза катится лишь по щеке.</a:t>
            </a:r>
          </a:p>
          <a:p>
            <a:endParaRPr lang="ru-RU" dirty="0"/>
          </a:p>
          <a:p>
            <a:r>
              <a:rPr lang="ru-RU" dirty="0"/>
              <a:t>Начинаю я думать уже,</a:t>
            </a:r>
          </a:p>
          <a:p>
            <a:r>
              <a:rPr lang="ru-RU" dirty="0"/>
              <a:t>Что мне чувства сдержать невозможно.</a:t>
            </a:r>
          </a:p>
          <a:p>
            <a:r>
              <a:rPr lang="ru-RU" dirty="0"/>
              <a:t>Я держусь на одном кураже,</a:t>
            </a:r>
          </a:p>
          <a:p>
            <a:r>
              <a:rPr lang="ru-RU" dirty="0"/>
              <a:t>Слабаком покажусь всем возможно.</a:t>
            </a:r>
          </a:p>
          <a:p>
            <a:endParaRPr lang="ru-RU" dirty="0"/>
          </a:p>
          <a:p>
            <a:r>
              <a:rPr lang="ru-RU" dirty="0"/>
              <a:t>Сколько буду ещё я терпеть:</a:t>
            </a:r>
          </a:p>
          <a:p>
            <a:r>
              <a:rPr lang="ru-RU" dirty="0"/>
              <a:t>Всё жестокости, воли судьбы?</a:t>
            </a:r>
          </a:p>
          <a:p>
            <a:r>
              <a:rPr lang="ru-RU" dirty="0"/>
              <a:t>Может голос сорвать? Зареветь?</a:t>
            </a:r>
          </a:p>
          <a:p>
            <a:r>
              <a:rPr lang="ru-RU" dirty="0"/>
              <a:t>И услышат, быть может мольбы...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6832" y="2060848"/>
            <a:ext cx="2622169" cy="330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2808312" cy="327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67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1960" y="1484784"/>
            <a:ext cx="3960440" cy="4248472"/>
          </a:xfrm>
        </p:spPr>
        <p:txBody>
          <a:bodyPr numCol="2">
            <a:normAutofit fontScale="92500"/>
          </a:bodyPr>
          <a:lstStyle/>
          <a:p>
            <a:r>
              <a:rPr lang="ru-RU" dirty="0"/>
              <a:t>Яркие жёлтые краски,</a:t>
            </a:r>
          </a:p>
          <a:p>
            <a:r>
              <a:rPr lang="ru-RU" dirty="0"/>
              <a:t>Тёплый морской песок...</a:t>
            </a:r>
          </a:p>
          <a:p>
            <a:r>
              <a:rPr lang="ru-RU" dirty="0"/>
              <a:t>Я так хочу без опаски,</a:t>
            </a:r>
          </a:p>
          <a:p>
            <a:r>
              <a:rPr lang="ru-RU" dirty="0"/>
              <a:t>Счастья забрать кусок.</a:t>
            </a:r>
          </a:p>
          <a:p>
            <a:r>
              <a:rPr lang="ru-RU" dirty="0"/>
              <a:t>Смотреть как бегут вдали волны</a:t>
            </a:r>
          </a:p>
          <a:p>
            <a:r>
              <a:rPr lang="ru-RU" dirty="0"/>
              <a:t>И тёплое солнце поймать.</a:t>
            </a:r>
          </a:p>
          <a:p>
            <a:r>
              <a:rPr lang="ru-RU" dirty="0"/>
              <a:t>Хоть люди летать не склонны,</a:t>
            </a:r>
          </a:p>
          <a:p>
            <a:r>
              <a:rPr lang="ru-RU" dirty="0"/>
              <a:t>Я очень хочу летать!</a:t>
            </a:r>
          </a:p>
          <a:p>
            <a:r>
              <a:rPr lang="ru-RU" dirty="0"/>
              <a:t>За кромкой синего моря,</a:t>
            </a:r>
          </a:p>
          <a:p>
            <a:r>
              <a:rPr lang="ru-RU" dirty="0"/>
              <a:t>Чужих стран песок где лежит,</a:t>
            </a:r>
          </a:p>
          <a:p>
            <a:r>
              <a:rPr lang="ru-RU" dirty="0"/>
              <a:t>Может, не знают горя,</a:t>
            </a:r>
          </a:p>
          <a:p>
            <a:r>
              <a:rPr lang="ru-RU" dirty="0"/>
              <a:t>Счастливая жизнь там бежит.</a:t>
            </a:r>
          </a:p>
          <a:p>
            <a:r>
              <a:rPr lang="ru-RU" dirty="0"/>
              <a:t>Мне б тоже за это море,</a:t>
            </a:r>
          </a:p>
          <a:p>
            <a:r>
              <a:rPr lang="ru-RU" dirty="0"/>
              <a:t>За вольным бы ветром успеть,</a:t>
            </a:r>
          </a:p>
          <a:p>
            <a:r>
              <a:rPr lang="ru-RU" dirty="0"/>
              <a:t>Но лишь в одиночестве горе</a:t>
            </a:r>
          </a:p>
          <a:p>
            <a:r>
              <a:rPr lang="ru-RU" dirty="0"/>
              <a:t>Своё я могу терпеть.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06" y="1412776"/>
            <a:ext cx="318035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6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968552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7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95936" y="1196752"/>
            <a:ext cx="3776464" cy="453650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 плечах непосильный груз,</a:t>
            </a:r>
          </a:p>
          <a:p>
            <a:r>
              <a:rPr lang="ru-RU" dirty="0"/>
              <a:t>И он носит названье "усталость".</a:t>
            </a:r>
          </a:p>
          <a:p>
            <a:r>
              <a:rPr lang="ru-RU" dirty="0"/>
              <a:t>Хоть в игре я — козырный туз,</a:t>
            </a:r>
          </a:p>
          <a:p>
            <a:r>
              <a:rPr lang="ru-RU" dirty="0"/>
              <a:t>Мне давно уже это не в радость.</a:t>
            </a:r>
          </a:p>
          <a:p>
            <a:r>
              <a:rPr lang="ru-RU" dirty="0"/>
              <a:t>Каждый день словно я под прицелом</a:t>
            </a:r>
          </a:p>
          <a:p>
            <a:r>
              <a:rPr lang="ru-RU" dirty="0"/>
              <a:t>И сгораю внутри от огня.</a:t>
            </a:r>
          </a:p>
          <a:p>
            <a:r>
              <a:rPr lang="ru-RU" dirty="0"/>
              <a:t>Знай: "Любить" не равно "быть целым",</a:t>
            </a:r>
          </a:p>
          <a:p>
            <a:r>
              <a:rPr lang="ru-RU" dirty="0"/>
              <a:t>Но как целым мне быть без тебя?</a:t>
            </a:r>
          </a:p>
          <a:p>
            <a:r>
              <a:rPr lang="ru-RU" dirty="0"/>
              <a:t>Собирая себя по осколкам,</a:t>
            </a:r>
          </a:p>
          <a:p>
            <a:r>
              <a:rPr lang="ru-RU" dirty="0"/>
              <a:t>Только рвано дышу сейчас.</a:t>
            </a:r>
          </a:p>
          <a:p>
            <a:r>
              <a:rPr lang="ru-RU" dirty="0"/>
              <a:t>Изначально в "нас" нету толка,</a:t>
            </a:r>
          </a:p>
          <a:p>
            <a:r>
              <a:rPr lang="ru-RU" dirty="0"/>
              <a:t>Но я плачу уже битый час.</a:t>
            </a:r>
          </a:p>
          <a:p>
            <a:r>
              <a:rPr lang="ru-RU" dirty="0"/>
              <a:t>Знаю, время вспять не повернуть,</a:t>
            </a:r>
          </a:p>
          <a:p>
            <a:r>
              <a:rPr lang="ru-RU" dirty="0"/>
              <a:t>Но оно слишком быстро кончалось...</a:t>
            </a:r>
          </a:p>
          <a:p>
            <a:r>
              <a:rPr lang="ru-RU" dirty="0"/>
              <a:t>Потерпи эту пытку чуть-чуть,</a:t>
            </a:r>
          </a:p>
          <a:p>
            <a:r>
              <a:rPr lang="ru-RU" dirty="0"/>
              <a:t>Нам немного совсем осталось.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3528392" cy="36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1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1196752"/>
            <a:ext cx="5883696" cy="4392488"/>
          </a:xfrm>
        </p:spPr>
        <p:txBody>
          <a:bodyPr numCol="2">
            <a:normAutofit fontScale="92500"/>
          </a:bodyPr>
          <a:lstStyle/>
          <a:p>
            <a:r>
              <a:rPr lang="ru-RU" dirty="0" smtClean="0"/>
              <a:t>***</a:t>
            </a:r>
          </a:p>
          <a:p>
            <a:r>
              <a:rPr lang="ru-RU" dirty="0" smtClean="0"/>
              <a:t>Тихие </a:t>
            </a:r>
            <a:r>
              <a:rPr lang="ru-RU" dirty="0"/>
              <a:t>ветки качались на воздухе,</a:t>
            </a:r>
          </a:p>
          <a:p>
            <a:r>
              <a:rPr lang="ru-RU" dirty="0"/>
              <a:t>А я всё думаю: кем же все стали мы?</a:t>
            </a:r>
          </a:p>
          <a:p>
            <a:r>
              <a:rPr lang="ru-RU" dirty="0"/>
              <a:t>Может быть, ты мечтаешь об отдыхе?</a:t>
            </a:r>
          </a:p>
          <a:p>
            <a:r>
              <a:rPr lang="ru-RU" dirty="0"/>
              <a:t>Ведь всё же, мы — люди, не из стали мы.</a:t>
            </a:r>
          </a:p>
          <a:p>
            <a:r>
              <a:rPr lang="ru-RU" dirty="0"/>
              <a:t>И тихою поступью в душу пустынную</a:t>
            </a:r>
          </a:p>
          <a:p>
            <a:r>
              <a:rPr lang="ru-RU" dirty="0"/>
              <a:t>Входишь ты и, ничего не спросив,</a:t>
            </a:r>
          </a:p>
          <a:p>
            <a:r>
              <a:rPr lang="ru-RU" dirty="0"/>
              <a:t>Слезам даёшь волю. Землю могильную</a:t>
            </a:r>
          </a:p>
          <a:p>
            <a:r>
              <a:rPr lang="ru-RU" dirty="0"/>
              <a:t>Ветром сдувает. И нет больше сил?</a:t>
            </a:r>
          </a:p>
          <a:p>
            <a:r>
              <a:rPr lang="ru-RU" dirty="0"/>
              <a:t>Мама, а знаешь, что хрупкие бабочки</a:t>
            </a:r>
          </a:p>
          <a:p>
            <a:r>
              <a:rPr lang="ru-RU" dirty="0"/>
              <a:t>Могут жить счастливо на свете день?</a:t>
            </a:r>
          </a:p>
          <a:p>
            <a:r>
              <a:rPr lang="ru-RU" dirty="0"/>
              <a:t>Они по небу гоняют лишь в салочки,</a:t>
            </a:r>
          </a:p>
          <a:p>
            <a:endParaRPr lang="ru-RU" dirty="0" smtClean="0"/>
          </a:p>
          <a:p>
            <a:r>
              <a:rPr lang="ru-RU" dirty="0" smtClean="0"/>
              <a:t>Позже </a:t>
            </a:r>
            <a:r>
              <a:rPr lang="ru-RU" dirty="0"/>
              <a:t>после себя не оставив и тень.</a:t>
            </a:r>
          </a:p>
          <a:p>
            <a:r>
              <a:rPr lang="ru-RU" dirty="0"/>
              <a:t>Небо далёкое слёзы лишь плачет,</a:t>
            </a:r>
          </a:p>
          <a:p>
            <a:r>
              <a:rPr lang="ru-RU" dirty="0"/>
              <a:t>Дождями земли цветущих садов</a:t>
            </a:r>
          </a:p>
          <a:p>
            <a:r>
              <a:rPr lang="ru-RU" dirty="0"/>
              <a:t>Окропляя. Могло всё ведь быть иначе,</a:t>
            </a:r>
          </a:p>
          <a:p>
            <a:r>
              <a:rPr lang="ru-RU" dirty="0"/>
              <a:t>Но теперь не избавиться нам от оков.</a:t>
            </a:r>
          </a:p>
          <a:p>
            <a:r>
              <a:rPr lang="ru-RU" dirty="0"/>
              <a:t>Песни души вольной словно не слышно</a:t>
            </a:r>
          </a:p>
          <a:p>
            <a:r>
              <a:rPr lang="ru-RU" dirty="0"/>
              <a:t>Средь воя измученных душ на Земле.</a:t>
            </a:r>
          </a:p>
          <a:p>
            <a:r>
              <a:rPr lang="ru-RU" dirty="0"/>
              <a:t>Скажи, почему же все люди послушно</a:t>
            </a:r>
          </a:p>
          <a:p>
            <a:r>
              <a:rPr lang="ru-RU" dirty="0"/>
              <a:t>Всё тонут и тонут в безжалостной тьме?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2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1052736"/>
            <a:ext cx="4640560" cy="4680520"/>
          </a:xfrm>
        </p:spPr>
        <p:txBody>
          <a:bodyPr numCol="2">
            <a:normAutofit fontScale="77500" lnSpcReduction="20000"/>
          </a:bodyPr>
          <a:lstStyle/>
          <a:p>
            <a:r>
              <a:rPr lang="ru-RU" dirty="0"/>
              <a:t>Ведь реки бушуют, жизнь так прекрасна</a:t>
            </a:r>
          </a:p>
          <a:p>
            <a:r>
              <a:rPr lang="ru-RU" dirty="0"/>
              <a:t>Могла быть, просто вокруг оглянись.</a:t>
            </a:r>
          </a:p>
          <a:p>
            <a:r>
              <a:rPr lang="ru-RU" dirty="0"/>
              <a:t>Но ты всё лишь плачешь — "Она безобразна!",</a:t>
            </a:r>
          </a:p>
          <a:p>
            <a:r>
              <a:rPr lang="ru-RU" dirty="0"/>
              <a:t>Черня отношением всю живопись.</a:t>
            </a:r>
          </a:p>
          <a:p>
            <a:r>
              <a:rPr lang="ru-RU" dirty="0"/>
              <a:t>Туманы сгущаются над нашим городом,</a:t>
            </a:r>
          </a:p>
          <a:p>
            <a:r>
              <a:rPr lang="ru-RU" dirty="0"/>
              <a:t>Зацвёл алый мой вот на днях гиацинт.</a:t>
            </a:r>
          </a:p>
          <a:p>
            <a:r>
              <a:rPr lang="ru-RU" dirty="0"/>
              <a:t>Мурашки бегут вновь за моим воротом,</a:t>
            </a:r>
          </a:p>
          <a:p>
            <a:r>
              <a:rPr lang="ru-RU" dirty="0"/>
              <a:t>А я попал в мыслей своих лабиринт.</a:t>
            </a:r>
          </a:p>
          <a:p>
            <a:r>
              <a:rPr lang="ru-RU" dirty="0"/>
              <a:t>Со вздохом тихо весна к нам приходит,</a:t>
            </a:r>
          </a:p>
          <a:p>
            <a:r>
              <a:rPr lang="ru-RU" dirty="0"/>
              <a:t>Но рано она слишком в этом году.</a:t>
            </a:r>
          </a:p>
          <a:p>
            <a:r>
              <a:rPr lang="ru-RU" dirty="0"/>
              <a:t>На ветках рябины ягоды бродят,</a:t>
            </a:r>
          </a:p>
          <a:p>
            <a:r>
              <a:rPr lang="ru-RU" dirty="0"/>
              <a:t>А снегири умирают в бреду.</a:t>
            </a:r>
          </a:p>
          <a:p>
            <a:r>
              <a:rPr lang="ru-RU" dirty="0"/>
              <a:t>И яркою краской рисуя цветение,</a:t>
            </a:r>
          </a:p>
          <a:p>
            <a:r>
              <a:rPr lang="ru-RU" dirty="0"/>
              <a:t>Упиваюсь красою я дивный садов.</a:t>
            </a:r>
          </a:p>
          <a:p>
            <a:r>
              <a:rPr lang="ru-RU" dirty="0"/>
              <a:t>Запах на улице — лишь наслаждение,</a:t>
            </a:r>
          </a:p>
          <a:p>
            <a:r>
              <a:rPr lang="ru-RU" dirty="0"/>
              <a:t>Но описать всё не хватит мне слов.</a:t>
            </a:r>
          </a:p>
          <a:p>
            <a:r>
              <a:rPr lang="ru-RU" dirty="0"/>
              <a:t>А запах всё кружит бедную голову,</a:t>
            </a:r>
          </a:p>
          <a:p>
            <a:r>
              <a:rPr lang="ru-RU" dirty="0"/>
              <a:t>И, легко вздрогнув, убью я цветы.</a:t>
            </a:r>
          </a:p>
          <a:p>
            <a:r>
              <a:rPr lang="ru-RU" dirty="0"/>
              <a:t>Мне радость чужда, но лишь позову,</a:t>
            </a:r>
          </a:p>
          <a:p>
            <a:r>
              <a:rPr lang="ru-RU" dirty="0"/>
              <a:t>Радостью станешь моею ты.</a:t>
            </a:r>
          </a:p>
          <a:p>
            <a:r>
              <a:rPr lang="ru-RU" dirty="0"/>
              <a:t>Почему моё сердце из камня бьётся</a:t>
            </a:r>
          </a:p>
          <a:p>
            <a:r>
              <a:rPr lang="ru-RU" dirty="0"/>
              <a:t>И тяжестью лишней висит в груди?</a:t>
            </a:r>
          </a:p>
          <a:p>
            <a:r>
              <a:rPr lang="ru-RU" dirty="0"/>
              <a:t>Скажи, сколько времени нам остаётся,</a:t>
            </a:r>
          </a:p>
          <a:p>
            <a:r>
              <a:rPr lang="ru-RU" dirty="0"/>
              <a:t>Чтоб свою душу с надеждой спасти?</a:t>
            </a:r>
          </a:p>
          <a:p>
            <a:r>
              <a:rPr lang="ru-RU" dirty="0"/>
              <a:t>Сад ведь мой дивный лишь увядает,</a:t>
            </a:r>
          </a:p>
          <a:p>
            <a:r>
              <a:rPr lang="ru-RU" dirty="0"/>
              <a:t>По часу за часом гния лепестками.</a:t>
            </a:r>
          </a:p>
          <a:p>
            <a:r>
              <a:rPr lang="ru-RU" dirty="0"/>
              <a:t>Но, может, цветение сейчас растает</a:t>
            </a:r>
            <a:r>
              <a:rPr lang="ru-RU" dirty="0" smtClean="0"/>
              <a:t>,</a:t>
            </a:r>
          </a:p>
          <a:p>
            <a:r>
              <a:rPr lang="ru-RU" dirty="0"/>
              <a:t>Чтоб в будущем сад населить ростками?</a:t>
            </a:r>
          </a:p>
        </p:txBody>
      </p:sp>
    </p:spTree>
    <p:extLst>
      <p:ext uri="{BB962C8B-B14F-4D97-AF65-F5344CB8AC3E}">
        <p14:creationId xmlns:p14="http://schemas.microsoft.com/office/powerpoint/2010/main" val="28401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1196752"/>
            <a:ext cx="6224736" cy="4392488"/>
          </a:xfrm>
        </p:spPr>
        <p:txBody>
          <a:bodyPr numCol="2">
            <a:normAutofit/>
          </a:bodyPr>
          <a:lstStyle/>
          <a:p>
            <a:r>
              <a:rPr lang="ru-RU" dirty="0"/>
              <a:t>И вечны вопросы. Не слышу ответов.</a:t>
            </a:r>
          </a:p>
          <a:p>
            <a:r>
              <a:rPr lang="ru-RU" dirty="0"/>
              <a:t>Но, душу свою отворяя судьбе,</a:t>
            </a:r>
          </a:p>
          <a:p>
            <a:r>
              <a:rPr lang="ru-RU" dirty="0"/>
              <a:t>Пытаюсь узнать я хоть пару секретов</a:t>
            </a:r>
          </a:p>
          <a:p>
            <a:r>
              <a:rPr lang="ru-RU" dirty="0"/>
              <a:t>И не раствориться со всеми во мгле.</a:t>
            </a:r>
          </a:p>
          <a:p>
            <a:r>
              <a:rPr lang="ru-RU" dirty="0"/>
              <a:t>Всё падая вниз, почему-то стою я</a:t>
            </a:r>
          </a:p>
          <a:p>
            <a:r>
              <a:rPr lang="ru-RU" dirty="0"/>
              <a:t>Над морем, где плещется, моя душа.</a:t>
            </a:r>
          </a:p>
          <a:p>
            <a:r>
              <a:rPr lang="ru-RU" dirty="0"/>
              <a:t>Оно всё пенится мне и, бушуя,</a:t>
            </a:r>
          </a:p>
          <a:p>
            <a:r>
              <a:rPr lang="ru-RU" dirty="0"/>
              <a:t>Корабли топит в себе не спеша.</a:t>
            </a:r>
          </a:p>
          <a:p>
            <a:r>
              <a:rPr lang="ru-RU" dirty="0"/>
              <a:t>Может, тогда и мне с этим морем</a:t>
            </a:r>
          </a:p>
          <a:p>
            <a:r>
              <a:rPr lang="ru-RU" dirty="0"/>
              <a:t>Вспениться и боль свою утопить?</a:t>
            </a:r>
          </a:p>
          <a:p>
            <a:r>
              <a:rPr lang="ru-RU" dirty="0"/>
              <a:t>Но душа наполнится лишь моя горем</a:t>
            </a:r>
          </a:p>
          <a:p>
            <a:r>
              <a:rPr lang="ru-RU" dirty="0"/>
              <a:t>И с ней привычно уже даже жить.</a:t>
            </a:r>
          </a:p>
          <a:p>
            <a:r>
              <a:rPr lang="ru-RU" dirty="0"/>
              <a:t>Почему же от счастья люди далёкие</a:t>
            </a:r>
          </a:p>
          <a:p>
            <a:r>
              <a:rPr lang="ru-RU" dirty="0"/>
              <a:t>Ищут его, подставляя сердца</a:t>
            </a:r>
          </a:p>
          <a:p>
            <a:r>
              <a:rPr lang="ru-RU" dirty="0"/>
              <a:t>Ранам. Мы ведь все одинокие.</a:t>
            </a:r>
          </a:p>
          <a:p>
            <a:r>
              <a:rPr lang="ru-RU" dirty="0"/>
              <a:t>Ищем причал жизни мы без конца.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1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376</TotalTime>
  <Words>4749</Words>
  <Application>Microsoft Office PowerPoint</Application>
  <PresentationFormat>Экран (4:3)</PresentationFormat>
  <Paragraphs>820</Paragraphs>
  <Slides>50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7" baseType="lpstr">
      <vt:lpstr>Arial</vt:lpstr>
      <vt:lpstr>Bookman Old Style</vt:lpstr>
      <vt:lpstr>Calibri</vt:lpstr>
      <vt:lpstr>Cambria</vt:lpstr>
      <vt:lpstr>Gill Sans MT</vt:lpstr>
      <vt:lpstr>Wingdings</vt:lpstr>
      <vt:lpstr>Кутюр</vt:lpstr>
      <vt:lpstr>СБОРНИК СТИХОВ  «Из мелочей создаются бури»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мелочей создаются бури</dc:title>
  <dc:creator>User</dc:creator>
  <cp:lastModifiedBy>compik</cp:lastModifiedBy>
  <cp:revision>113</cp:revision>
  <dcterms:created xsi:type="dcterms:W3CDTF">2021-11-28T20:26:18Z</dcterms:created>
  <dcterms:modified xsi:type="dcterms:W3CDTF">2022-01-12T10:24:28Z</dcterms:modified>
</cp:coreProperties>
</file>