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4" r:id="rId4"/>
    <p:sldId id="259" r:id="rId5"/>
    <p:sldId id="265" r:id="rId6"/>
    <p:sldId id="266" r:id="rId7"/>
    <p:sldId id="267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02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1FB7B-694B-42A4-A498-1C5483525A18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5CF16-0B75-4442-9032-ABB218C3D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3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CF16-0B75-4442-9032-ABB218C3D8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3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halk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/>
              <a:t>Бег , КАК СРЕДСТВО УКРЕПЛЕНИЯ ЗДОРОВЬЯ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62600" y="3962400"/>
            <a:ext cx="3352800" cy="238330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7200" dirty="0" smtClean="0"/>
              <a:t>Автор проекта:</a:t>
            </a:r>
          </a:p>
          <a:p>
            <a:pPr algn="l"/>
            <a:endParaRPr lang="ru-RU" sz="7200" dirty="0" smtClean="0"/>
          </a:p>
          <a:p>
            <a:pPr algn="l"/>
            <a:r>
              <a:rPr lang="ru-RU" sz="7200" dirty="0" smtClean="0"/>
              <a:t>Ученица 9 В класса</a:t>
            </a:r>
          </a:p>
          <a:p>
            <a:pPr algn="l"/>
            <a:r>
              <a:rPr lang="ru-RU" sz="7200" dirty="0" err="1" smtClean="0"/>
              <a:t>Акопджанян</a:t>
            </a:r>
            <a:r>
              <a:rPr lang="ru-RU" sz="7200" dirty="0" smtClean="0"/>
              <a:t> Моника</a:t>
            </a:r>
          </a:p>
          <a:p>
            <a:pPr algn="l"/>
            <a:endParaRPr lang="ru-RU" sz="7200" dirty="0" smtClean="0"/>
          </a:p>
          <a:p>
            <a:pPr algn="l"/>
            <a:r>
              <a:rPr lang="ru-RU" sz="7200" dirty="0" smtClean="0"/>
              <a:t>Научный </a:t>
            </a:r>
            <a:r>
              <a:rPr lang="ru-RU" sz="7200" dirty="0"/>
              <a:t>руководитель:</a:t>
            </a:r>
          </a:p>
          <a:p>
            <a:pPr algn="l"/>
            <a:r>
              <a:rPr lang="ru-RU" sz="7200" dirty="0"/>
              <a:t>                                                                                                                                </a:t>
            </a:r>
            <a:r>
              <a:rPr lang="ru-RU" sz="7200" dirty="0" smtClean="0"/>
              <a:t>Фоменко </a:t>
            </a:r>
            <a:r>
              <a:rPr lang="ru-RU" sz="7200" dirty="0"/>
              <a:t>Виктор Николаевич </a:t>
            </a:r>
          </a:p>
          <a:p>
            <a:pPr algn="l"/>
            <a:r>
              <a:rPr lang="ru-RU" sz="7200" dirty="0"/>
              <a:t>учитель физической культуры </a:t>
            </a:r>
          </a:p>
          <a:p>
            <a:pPr algn="l"/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000" dirty="0"/>
              <a:t>Характерная черта нашего времени это недостаточная двигательная активность  современного человека. Материальное благополучие, развитие техники, компьютеризация все это привело к тому, что человек стал намного меньше испытывать физические нагрузки. Плохое посещение уроков физической культуры всё вместе приводит к тому, что обучающие не получают даже минимума физической нагрузки в результате ухудшаются </a:t>
            </a:r>
            <a:r>
              <a:rPr lang="ru-RU" sz="2000" dirty="0" smtClean="0"/>
              <a:t>выносливость, быстрота, гибкость, ловкость, координация </a:t>
            </a:r>
            <a:r>
              <a:rPr lang="ru-RU" sz="2000" dirty="0"/>
              <a:t>движений. Как следствие развивается гиподинамия - болезнь сердца и сосудов, желудка и кишечника, происходит нарушение обмена веществ.</a:t>
            </a:r>
          </a:p>
        </p:txBody>
      </p:sp>
      <p:pic>
        <p:nvPicPr>
          <p:cNvPr id="4" name="Рисунок 3" descr="Screenshot_20220118-211007_Ya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800600"/>
            <a:ext cx="2750127" cy="1874692"/>
          </a:xfrm>
          <a:prstGeom prst="rect">
            <a:avLst/>
          </a:prstGeom>
        </p:spPr>
      </p:pic>
      <p:pic>
        <p:nvPicPr>
          <p:cNvPr id="5" name="Рисунок 4" descr="20211117_102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800600"/>
            <a:ext cx="2653712" cy="18746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3600" dirty="0">
                <a:latin typeface="+mn-lt"/>
              </a:rPr>
              <a:t>Бег — это естественное движение человека, которому ребёнок учится в первые годы своей жизни</a:t>
            </a:r>
            <a:r>
              <a:rPr lang="ru-RU" sz="3100" dirty="0">
                <a:latin typeface="+mn-lt"/>
              </a:rPr>
              <a:t>.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1026" name="Picture 2" descr="C:\Users\Plateg\Desktop\Pochemu-bolyat-koleni-pri-bege-Prichina-boli-i-travm_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5410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24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влияния оздоровительного бега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Оздоровительный бег является доступным видом упражнения и самым массовым в истории человечества, бег один из главных элементов укрепления здоровья.</a:t>
            </a:r>
            <a:endParaRPr lang="ru-RU" dirty="0"/>
          </a:p>
        </p:txBody>
      </p:sp>
      <p:pic>
        <p:nvPicPr>
          <p:cNvPr id="4" name="Рисунок 3" descr="20211117_1024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505200"/>
            <a:ext cx="3276600" cy="2971800"/>
          </a:xfrm>
          <a:prstGeom prst="rect">
            <a:avLst/>
          </a:prstGeom>
        </p:spPr>
      </p:pic>
      <p:pic>
        <p:nvPicPr>
          <p:cNvPr id="5" name="Рисунок 4" descr="20211117_102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505200"/>
            <a:ext cx="33528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81600"/>
            <a:ext cx="8229600" cy="1143000"/>
          </a:xfrm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800" dirty="0">
                <a:latin typeface="+mn-lt"/>
              </a:rPr>
              <a:t>Бег естественным образом стимулирует здоровый метаболизм, активизирует кровообращение, работу сердца и лёгких, а также мозга.</a:t>
            </a:r>
          </a:p>
        </p:txBody>
      </p:sp>
      <p:pic>
        <p:nvPicPr>
          <p:cNvPr id="2050" name="Picture 2" descr="C:\Users\Plateg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696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0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/>
              <a:t>Как бег влияет на здоровье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время бега, кровь насыщенная </a:t>
            </a:r>
            <a:r>
              <a:rPr lang="ru-RU" dirty="0"/>
              <a:t>кислородом и питательными элементами</a:t>
            </a:r>
            <a:r>
              <a:rPr lang="ru-RU" dirty="0" smtClean="0"/>
              <a:t>, положительно влияя на внутренние органы расположенные </a:t>
            </a:r>
            <a:r>
              <a:rPr lang="ru-RU" dirty="0"/>
              <a:t>в брюшной </a:t>
            </a:r>
            <a:r>
              <a:rPr lang="ru-RU" dirty="0" smtClean="0"/>
              <a:t>полости. Такое двойственное </a:t>
            </a:r>
            <a:r>
              <a:rPr lang="ru-RU" dirty="0"/>
              <a:t>оздоровительное действие </a:t>
            </a:r>
            <a:r>
              <a:rPr lang="ru-RU" dirty="0" smtClean="0"/>
              <a:t>приводит к положительным последствиям– </a:t>
            </a:r>
            <a:r>
              <a:rPr lang="ru-RU" dirty="0"/>
              <a:t>обмен веществ в органах </a:t>
            </a:r>
            <a:r>
              <a:rPr lang="ru-RU" dirty="0" smtClean="0"/>
              <a:t>активизируется, устраняются зачатки различных заболеваний.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69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Перед началом занятий бегом  нужна консультация  с врачом.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sz="2400" dirty="0"/>
              <a:t>Примерный план для занятий бегом.</a:t>
            </a:r>
          </a:p>
          <a:p>
            <a:pPr marL="137160" indent="0">
              <a:buNone/>
            </a:pPr>
            <a:r>
              <a:rPr lang="ru-RU" sz="2400" dirty="0"/>
              <a:t>1. Мотивация</a:t>
            </a:r>
          </a:p>
          <a:p>
            <a:pPr marL="137160" indent="0">
              <a:buNone/>
            </a:pPr>
            <a:r>
              <a:rPr lang="ru-RU" sz="2400" dirty="0"/>
              <a:t>2. План тренировки — ваш </a:t>
            </a:r>
            <a:r>
              <a:rPr lang="ru-RU" sz="2400" dirty="0" smtClean="0"/>
              <a:t>верный</a:t>
            </a:r>
            <a:r>
              <a:rPr lang="ru-RU" sz="2400" dirty="0" smtClean="0"/>
              <a:t> </a:t>
            </a:r>
            <a:r>
              <a:rPr lang="ru-RU" sz="2400" dirty="0"/>
              <a:t>друг..</a:t>
            </a:r>
          </a:p>
          <a:p>
            <a:pPr marL="137160" indent="0">
              <a:buNone/>
            </a:pPr>
            <a:r>
              <a:rPr lang="ru-RU" sz="2400" dirty="0"/>
              <a:t>3. Упражнения для разминка</a:t>
            </a:r>
          </a:p>
          <a:p>
            <a:pPr marL="137160" indent="0">
              <a:buNone/>
            </a:pPr>
            <a:r>
              <a:rPr lang="ru-RU" sz="2400" dirty="0"/>
              <a:t>4. Контроль по календарю  в дни пробежек, следите за общим состоянием занимающегося и за пульсом.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6" name="Picture 2" descr="C:\Users\Plateg\Desktop\WhatsApp Image 2022-02-04 at 08.46.1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54500"/>
            <a:ext cx="16002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lateg\Desktop\WhatsApp Image 2022-02-04 at 08.47.1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79900"/>
            <a:ext cx="31242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lateg\Desktop\WhatsApp Image 2022-02-04 at 09.01.1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79900"/>
            <a:ext cx="1584406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85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В мире бег является одним из важнейших элементом укрепления здоровья. Оздоровительный бег – отличное средство, укрепления здоровья и продления жизни человека.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6172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371600"/>
          </a:xfrm>
          <a:effectLst>
            <a:outerShdw blurRad="50800" dist="50800" dir="5400000" algn="ctr" rotWithShape="0">
              <a:srgbClr val="0070C0"/>
            </a:outerShdw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Спасибо </a:t>
            </a:r>
            <a:r>
              <a:rPr lang="ru-RU" dirty="0"/>
              <a:t>за </a:t>
            </a:r>
            <a:r>
              <a:rPr lang="ru-RU" dirty="0" smtClean="0"/>
              <a:t>внимание!</a:t>
            </a:r>
          </a:p>
          <a:p>
            <a:pPr algn="ctr">
              <a:buNone/>
            </a:pPr>
            <a:r>
              <a:rPr lang="ru-RU" sz="3600" dirty="0" smtClean="0"/>
              <a:t>Занимайтесь спортом!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17713"/>
            <a:ext cx="6629400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301</Words>
  <Application>Microsoft Office PowerPoint</Application>
  <PresentationFormat>Экран (4:3)</PresentationFormat>
  <Paragraphs>29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Бег , КАК СРЕДСТВО УКРЕПЛЕНИЯ ЗДОРОВЬЯ</vt:lpstr>
      <vt:lpstr>Актуальность</vt:lpstr>
      <vt:lpstr>Бег — это естественное движение человека, которому ребёнок учится в первые годы своей жизни. </vt:lpstr>
      <vt:lpstr>Основные влияния оздоровительного бега </vt:lpstr>
      <vt:lpstr>Бег естественным образом стимулирует здоровый метаболизм, активизирует кровообращение, работу сердца и лёгких, а также мозга.</vt:lpstr>
      <vt:lpstr>Как бег влияет на здоровье человека</vt:lpstr>
      <vt:lpstr>Перед началом занятий бегом  нужна консультация  с врачом.</vt:lpstr>
      <vt:lpstr>Заключение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Бег , КАК СРЕДСТВО УКРЕПЛЕНИЯ ЗДОРОВЬЯ</dc:title>
  <dc:creator>Use</dc:creator>
  <cp:lastModifiedBy>Plateg</cp:lastModifiedBy>
  <cp:revision>26</cp:revision>
  <dcterms:created xsi:type="dcterms:W3CDTF">2022-01-18T17:54:28Z</dcterms:created>
  <dcterms:modified xsi:type="dcterms:W3CDTF">2022-02-04T07:21:11Z</dcterms:modified>
</cp:coreProperties>
</file>