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24A3AAE-490B-4BEF-9446-EF464814510A}">
          <p14:sldIdLst>
            <p14:sldId id="257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6146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2E55-DBEC-4047-B7BB-E32B97381994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AEF5-9E72-4EEE-A6CA-AA269B235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1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6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3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21001">
              <a:srgbClr val="0819FB"/>
            </a:gs>
            <a:gs pos="52000">
              <a:srgbClr val="1A8D48"/>
            </a:gs>
            <a:gs pos="52000">
              <a:srgbClr val="FFFF00"/>
            </a:gs>
            <a:gs pos="82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462887"/>
            <a:ext cx="2304256" cy="5918441"/>
          </a:xfrm>
          <a:solidFill>
            <a:schemeClr val="accent3">
              <a:lumMod val="40000"/>
              <a:lumOff val="6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ЗАЛОГ ВАШЕГО ЗДОРОВЬЯ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Солодовникова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Софья 11«Б» класс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Фоменко Виктор Николаевич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2023 год</a:t>
            </a:r>
          </a:p>
        </p:txBody>
      </p:sp>
      <p:pic>
        <p:nvPicPr>
          <p:cNvPr id="2050" name="Picture 2" descr="C:\Users\Plateg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80" y="408169"/>
            <a:ext cx="2476599" cy="381292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5167" y="4492053"/>
            <a:ext cx="251271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адрес организации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347913, г. Таганрог, ул. Комарова, 30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Тел/факс:8-8634-33-16-11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</a:p>
          <a:p>
            <a:pPr lvl="0">
              <a:spcBef>
                <a:spcPct val="20000"/>
              </a:spcBef>
            </a:pP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goulic_ped_tagan@rostobr.ru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4492052"/>
            <a:ext cx="2614786" cy="181588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Ростовской области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«Таганрогский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</a:p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лицей - интернат»</a:t>
            </a:r>
          </a:p>
        </p:txBody>
      </p:sp>
      <p:pic>
        <p:nvPicPr>
          <p:cNvPr id="1026" name="Picture 2" descr="C:\Users\Plateg\Desktop\1624978126_50350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6803"/>
            <a:ext cx="2470770" cy="381428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4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lateg\Desktop\Swimming-Sports-Download-Free-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399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1"/>
            <a:ext cx="2843808" cy="6823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Польза от плавания:</a:t>
            </a:r>
          </a:p>
          <a:p>
            <a:pPr algn="just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сильно  сжигает калории</a:t>
            </a:r>
          </a:p>
          <a:p>
            <a:pPr algn="just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 время плавания в воде задействуются многие мышцы, продолжительное время поддерживается нагрузка с низким уровнем интенсивности на организм, запускается процесс расхода жировой массы в качестве энергоресурса.</a:t>
            </a:r>
          </a:p>
          <a:p>
            <a:pPr algn="just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является отличной спортивной тренировкой</a:t>
            </a:r>
          </a:p>
          <a:p>
            <a:pPr algn="just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Занимаясь более чем 4 раза в неделю, около полутора часов различной  техникой плавания, вы будете обладать выносливым организмом и атлетическим телом.  </a:t>
            </a:r>
          </a:p>
          <a:p>
            <a:pPr algn="just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активизирует все мышцы</a:t>
            </a:r>
          </a:p>
          <a:p>
            <a:pPr algn="just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плавании работают почти все мышцы тела.</a:t>
            </a:r>
          </a:p>
          <a:p>
            <a:pPr algn="just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способствует развитию сердечно-сосудистой системы</a:t>
            </a:r>
          </a:p>
          <a:p>
            <a:pPr algn="just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плавании  сердечно-сосудистая система работает более активным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образом.</a:t>
            </a:r>
          </a:p>
          <a:p>
            <a:pPr algn="just" fontAlgn="base"/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тренирует лёгкие</a:t>
            </a:r>
          </a:p>
          <a:p>
            <a:pPr algn="just" fontAlgn="base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 время плавания развивается диафрагмы мышц груди.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28184" y="0"/>
            <a:ext cx="291581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Польза от  плавания: </a:t>
            </a:r>
          </a:p>
          <a:p>
            <a:pPr lvl="0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делает  плотность </a:t>
            </a:r>
          </a:p>
          <a:p>
            <a:pPr lvl="0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костей больше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плавании повышается минеральная плотность костей скелета, кости становятся сильнее. </a:t>
            </a:r>
          </a:p>
          <a:p>
            <a:pPr lvl="0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развивает гибкость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Когда тело сопротивляется воде, то тело тянет через нее, что повышает эластичность и гибкость мышц.</a:t>
            </a:r>
          </a:p>
          <a:p>
            <a:pPr lvl="0" fontAlgn="base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способствует развитию подвижности и координации движений</a:t>
            </a:r>
          </a:p>
          <a:p>
            <a:pPr lvl="0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предполагает одновременное работу всего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тела.</a:t>
            </a:r>
          </a:p>
          <a:p>
            <a:pPr lvl="0" fontAlgn="base"/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</a:t>
            </a:r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быть полезным для позвоночника и суставов</a:t>
            </a:r>
          </a:p>
          <a:p>
            <a:pPr lvl="0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воде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вес тела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меньше,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поэтому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плавании нет ударных нагрузок, снижается общая нагрузка на суставы 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связки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Плавание </a:t>
            </a:r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снимает стресс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fontAlgn="base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Тайване провели опрос  около 100 пловцов до и после заплыва, 44 пловца сказали, что они ощущают себя в состоянии стресса, связанный с возрастанием темпом жизни. После заплыва количество таковых сократилось до 8 человек.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16633"/>
            <a:ext cx="2880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>
                <a:solidFill>
                  <a:srgbClr val="FF0000"/>
                </a:solidFill>
              </a:rPr>
              <a:t>Плавание - это спортивная дисциплина, где необходимо преодолеть разные дистанции вплавь за максимально короткий срок.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Стили плавания</a:t>
            </a:r>
          </a:p>
          <a:p>
            <a:pPr lvl="0" algn="just"/>
            <a:r>
              <a:rPr lang="ru-RU" sz="1600" b="1" dirty="0">
                <a:solidFill>
                  <a:prstClr val="black"/>
                </a:solidFill>
              </a:rPr>
              <a:t>1. Баттерфляй</a:t>
            </a:r>
          </a:p>
          <a:p>
            <a:pPr lvl="0" algn="just"/>
            <a:r>
              <a:rPr lang="ru-RU" sz="1600" b="1" dirty="0">
                <a:solidFill>
                  <a:prstClr val="black"/>
                </a:solidFill>
              </a:rPr>
              <a:t>2. Плавание на спине</a:t>
            </a:r>
          </a:p>
          <a:p>
            <a:pPr lvl="0" algn="just"/>
            <a:r>
              <a:rPr lang="ru-RU" sz="1600" b="1" dirty="0">
                <a:solidFill>
                  <a:prstClr val="black"/>
                </a:solidFill>
              </a:rPr>
              <a:t>3. Брасс</a:t>
            </a:r>
          </a:p>
          <a:p>
            <a:pPr lvl="0" algn="just"/>
            <a:r>
              <a:rPr lang="ru-RU" sz="1600" b="1" dirty="0">
                <a:solidFill>
                  <a:prstClr val="black"/>
                </a:solidFill>
              </a:rPr>
              <a:t>4. Вольный стиль (кроль) </a:t>
            </a:r>
          </a:p>
        </p:txBody>
      </p:sp>
      <p:pic>
        <p:nvPicPr>
          <p:cNvPr id="8" name="Picture 2" descr="C:\Users\Plateg\Desktop\5efa77c3-ccdb-401d-9334-f45d5863218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869160"/>
            <a:ext cx="288032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512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304</Words>
  <Application>Microsoft Office PowerPoint</Application>
  <PresentationFormat>Экран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ПЛАВАНИЕ – ЗАЛОГ ВАШЕГО ЗДОРОВЬЯ      Автор работы: Солодовникова Софья 11«Б» класс  Научный руководитель: Фоменко Виктор Николаевич 2023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Plateg</dc:creator>
  <cp:lastModifiedBy>Plateg</cp:lastModifiedBy>
  <cp:revision>96</cp:revision>
  <dcterms:created xsi:type="dcterms:W3CDTF">2021-11-10T11:50:45Z</dcterms:created>
  <dcterms:modified xsi:type="dcterms:W3CDTF">2022-12-06T11:38:39Z</dcterms:modified>
</cp:coreProperties>
</file>