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3" r:id="rId2"/>
    <p:sldId id="262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024A3AAE-490B-4BEF-9446-EF464814510A}">
          <p14:sldIdLst>
            <p14:sldId id="263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86146" autoAdjust="0"/>
  </p:normalViewPr>
  <p:slideViewPr>
    <p:cSldViewPr>
      <p:cViewPr varScale="1">
        <p:scale>
          <a:sx n="84" d="100"/>
          <a:sy n="84" d="100"/>
        </p:scale>
        <p:origin x="84" y="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72E55-DBEC-4047-B7BB-E32B97381994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EAEF5-9E72-4EEE-A6CA-AA269B235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719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EAEF5-9E72-4EEE-A6CA-AA269B235BB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61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EAEF5-9E72-4EEE-A6CA-AA269B235BB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35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8224" y="462887"/>
            <a:ext cx="2304256" cy="5918441"/>
          </a:xfrm>
          <a:solidFill>
            <a:schemeClr val="accent3">
              <a:lumMod val="75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/>
              <a:t>СПОРТ - ПУТЬ К ЗДОРОВЬЮ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Автор работы: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Павлюков Александр 11«У» класс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Научный руководитель: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Фоменко Виктор Николаевич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2024 год</a:t>
            </a:r>
          </a:p>
        </p:txBody>
      </p:sp>
      <p:pic>
        <p:nvPicPr>
          <p:cNvPr id="2050" name="Picture 2" descr="C:\Users\Plateg\Desktop\unna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80" y="408169"/>
            <a:ext cx="2476599" cy="381292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5167" y="4492053"/>
            <a:ext cx="2512712" cy="177279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Основной адрес организации</a:t>
            </a:r>
          </a:p>
          <a:p>
            <a:pPr lvl="0">
              <a:spcBef>
                <a:spcPct val="20000"/>
              </a:spcBef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347913, г. Таганрог, ул. Комарова, 30.</a:t>
            </a:r>
          </a:p>
          <a:p>
            <a:pPr lvl="0">
              <a:spcBef>
                <a:spcPct val="20000"/>
              </a:spcBef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Тел/факс:8-8634-33-16-11</a:t>
            </a:r>
          </a:p>
          <a:p>
            <a:pPr lvl="0">
              <a:spcBef>
                <a:spcPct val="20000"/>
              </a:spcBef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Электронная почта:</a:t>
            </a:r>
          </a:p>
          <a:p>
            <a:pPr lvl="0">
              <a:spcBef>
                <a:spcPct val="20000"/>
              </a:spcBef>
            </a:pPr>
            <a:r>
              <a:rPr lang="en-US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goulic_ped_tagan@rostobr.ru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924943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124744"/>
            <a:ext cx="25202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4492052"/>
            <a:ext cx="2614786" cy="1815882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</a:t>
            </a:r>
          </a:p>
          <a:p>
            <a:pPr lvl="0">
              <a:spcBef>
                <a:spcPct val="20000"/>
              </a:spcBef>
            </a:pPr>
            <a:r>
              <a:rPr lang="ru-RU" sz="1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общеобразовательное учреждение</a:t>
            </a:r>
          </a:p>
          <a:p>
            <a:pPr lvl="0">
              <a:spcBef>
                <a:spcPct val="20000"/>
              </a:spcBef>
            </a:pPr>
            <a:r>
              <a:rPr lang="ru-RU" sz="1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Ростовской области</a:t>
            </a:r>
          </a:p>
          <a:p>
            <a:pPr lvl="0">
              <a:spcBef>
                <a:spcPct val="20000"/>
              </a:spcBef>
            </a:pPr>
            <a:r>
              <a:rPr lang="ru-RU" sz="1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«Таганрогский</a:t>
            </a:r>
          </a:p>
          <a:p>
            <a:pPr lvl="0">
              <a:spcBef>
                <a:spcPct val="20000"/>
              </a:spcBef>
            </a:pPr>
            <a:r>
              <a:rPr lang="ru-RU" sz="1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педагогический</a:t>
            </a:r>
          </a:p>
          <a:p>
            <a:pPr lvl="0">
              <a:spcBef>
                <a:spcPct val="20000"/>
              </a:spcBef>
            </a:pPr>
            <a:r>
              <a:rPr lang="ru-RU" sz="1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лицей - интернат»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A4E95E-B0F9-4E9A-A75E-D4289A82F7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91938"/>
            <a:ext cx="2736304" cy="387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47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927095-CD6D-4F71-AF63-C1658BBBE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9690"/>
            <a:ext cx="9144000" cy="701769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AF2E5B6-8B4F-441A-8A3A-73B67E9D2903}"/>
              </a:ext>
            </a:extLst>
          </p:cNvPr>
          <p:cNvSpPr/>
          <p:nvPr/>
        </p:nvSpPr>
        <p:spPr>
          <a:xfrm>
            <a:off x="3275856" y="188640"/>
            <a:ext cx="2736304" cy="402392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0">
                <a:schemeClr val="accent6">
                  <a:lumMod val="45000"/>
                  <a:lumOff val="55000"/>
                  <a:alpha val="73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77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Спорт-часть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физической культуры, в которой используются методы физического воспитания как соревновательная деятельность и подготовка к этой деятельности, конечный результат сравнивается и оценивается физические возможности человека.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ADCD886-4AF8-41E8-B5F2-5E75239FC516}"/>
              </a:ext>
            </a:extLst>
          </p:cNvPr>
          <p:cNvSpPr/>
          <p:nvPr/>
        </p:nvSpPr>
        <p:spPr>
          <a:xfrm>
            <a:off x="0" y="-159691"/>
            <a:ext cx="2973066" cy="709021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0000">
                <a:schemeClr val="accent1">
                  <a:lumMod val="45000"/>
                  <a:lumOff val="55000"/>
                </a:schemeClr>
              </a:gs>
              <a:gs pos="6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  <a:alpha val="33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20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занятии спортом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мышцы укрепляются, костная ткань становится крепче, человек становится не только физически, но и психологически сильнее. Здоровых сосудов становится больше, улучшается состояние сердечно-сосудистой системы, головные боли исчезают, проявления метеозависимости сходит на нет. 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20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Физическая активность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—это отличная профилактика остеохондроза, предотвращаются образование грыж, артроза и остеопороза.</a:t>
            </a:r>
            <a:endParaRPr lang="ru-RU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3548626-8FC2-44DA-915A-88A973FEFE57}"/>
              </a:ext>
            </a:extLst>
          </p:cNvPr>
          <p:cNvSpPr/>
          <p:nvPr/>
        </p:nvSpPr>
        <p:spPr>
          <a:xfrm>
            <a:off x="6314950" y="-159690"/>
            <a:ext cx="2829050" cy="69683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3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30000"/>
                  <a:lumOff val="70000"/>
                  <a:alpha val="33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Спорт — лучшая профилактика заболеваний, позволяющая продлить жизнь человека. Отсюда следует: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Двигательная деятельность воздействует на человека, формирует его личность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спорте личность стремится достичь конкретных результатов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Любая физическая активность влияет на вес в сторону его уменьшения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занятии спортом улучшается мозговая деятельность.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EAB49E-620F-475A-BA17-E9B6056FDD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874"/>
                    </a14:imgEffect>
                    <a14:imgEffect>
                      <a14:brightnessContrast contrast="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5111" y="4560892"/>
            <a:ext cx="2747048" cy="189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121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</TotalTime>
  <Words>217</Words>
  <Application>Microsoft Office PowerPoint</Application>
  <PresentationFormat>Экран (4:3)</PresentationFormat>
  <Paragraphs>27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Times New Roman</vt:lpstr>
      <vt:lpstr>Wingdings</vt:lpstr>
      <vt:lpstr>Тема Office</vt:lpstr>
      <vt:lpstr>  СПОРТ - ПУТЬ К ЗДОРОВЬЮ      Автор работы: Павлюков Александр 11«У» класс  Научный руководитель: Фоменко Виктор Николаевич 2024 год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Plateg</dc:creator>
  <cp:lastModifiedBy>SPORT</cp:lastModifiedBy>
  <cp:revision>101</cp:revision>
  <dcterms:created xsi:type="dcterms:W3CDTF">2021-11-10T11:50:45Z</dcterms:created>
  <dcterms:modified xsi:type="dcterms:W3CDTF">2023-12-13T06:15:33Z</dcterms:modified>
</cp:coreProperties>
</file>