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24A3AAE-490B-4BEF-9446-EF464814510A}">
          <p14:sldIdLst>
            <p14:sldId id="257"/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77" d="100"/>
          <a:sy n="77" d="100"/>
        </p:scale>
        <p:origin x="-30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72E55-DBEC-4047-B7BB-E32B97381994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EAEF5-9E72-4EEE-A6CA-AA269B235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71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AEF5-9E72-4EEE-A6CA-AA269B235B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6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0" y="462887"/>
            <a:ext cx="2376264" cy="2464760"/>
          </a:xfrm>
          <a:solidFill>
            <a:schemeClr val="accent6">
              <a:lumMod val="60000"/>
              <a:lumOff val="4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иподинамия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что это такое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2200" y="4437112"/>
            <a:ext cx="2376264" cy="2088232"/>
          </a:xfrm>
          <a:solidFill>
            <a:schemeClr val="accent6"/>
          </a:solidFill>
          <a:effectLst>
            <a:glow rad="139700">
              <a:schemeClr val="accent3">
                <a:satMod val="175000"/>
                <a:alpha val="40000"/>
              </a:schemeClr>
            </a:glow>
            <a:softEdge rad="0"/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Автор работы: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Пивоварова Ксения 9«В»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Научный руководитель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Фоменко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Виктор Николаевич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pic>
        <p:nvPicPr>
          <p:cNvPr id="2050" name="Picture 2" descr="C:\Users\Plateg\Desktop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38" y="406803"/>
            <a:ext cx="2476599" cy="2518139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4120" y="4492053"/>
            <a:ext cx="241092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адрес организации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347913, г. Таганрог, ул. Комарова, 30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ct val="20000"/>
              </a:spcBef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Тел/факс:8-8634-33-16-11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Электронная почта:</a:t>
            </a:r>
          </a:p>
          <a:p>
            <a:pPr lvl="0">
              <a:spcBef>
                <a:spcPct val="20000"/>
              </a:spcBef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goulic_ped_tagan@rostobr.ru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24943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2520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54338" y="4437112"/>
            <a:ext cx="2736304" cy="1815882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общеобразовательное учреждение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Ростовской области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«Таганрогский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педагогический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лицей - интернат»</a:t>
            </a:r>
          </a:p>
        </p:txBody>
      </p:sp>
      <p:pic>
        <p:nvPicPr>
          <p:cNvPr id="2051" name="Picture 3" descr="C:\Users\Plateg\Desktop\че-овек-bellied-шаржем-ест-гамбургер-7224657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20" y="336475"/>
            <a:ext cx="2211656" cy="410063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softEdge rad="266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46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"/>
                    </a14:imgEffect>
                    <a14:imgEffect>
                      <a14:brightnessContrast bright="9000" contras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2" y="293762"/>
            <a:ext cx="8640960" cy="626469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072" y="476673"/>
            <a:ext cx="2379712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Гиподинамия-</a:t>
            </a: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это недостаточность двигательной активности, отсутствие физических нагрузок, обусловленная образом жизни, профессиональной деятельностью, либо длительным постельным режимом</a:t>
            </a:r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 smtClean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4"/>
            <a:ext cx="295232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Влияние гиподинамии на здоровье человека</a:t>
            </a:r>
          </a:p>
          <a:p>
            <a:r>
              <a:rPr lang="ru-RU" b="1" dirty="0" smtClean="0"/>
              <a:t>1.Ослабление </a:t>
            </a:r>
            <a:r>
              <a:rPr lang="ru-RU" b="1" dirty="0"/>
              <a:t>иммунитета.</a:t>
            </a:r>
          </a:p>
          <a:p>
            <a:r>
              <a:rPr lang="ru-RU" b="1" dirty="0" smtClean="0"/>
              <a:t>2.Гипотрофия </a:t>
            </a:r>
            <a:r>
              <a:rPr lang="ru-RU" b="1" dirty="0"/>
              <a:t>мышц.</a:t>
            </a:r>
          </a:p>
          <a:p>
            <a:r>
              <a:rPr lang="ru-RU" b="1" dirty="0" smtClean="0"/>
              <a:t>3.Ухудшение </a:t>
            </a:r>
            <a:r>
              <a:rPr lang="ru-RU" b="1" dirty="0"/>
              <a:t>зрения.</a:t>
            </a:r>
          </a:p>
          <a:p>
            <a:r>
              <a:rPr lang="ru-RU" b="1" dirty="0" smtClean="0"/>
              <a:t>4.Остеохондроз</a:t>
            </a:r>
            <a:r>
              <a:rPr lang="ru-RU" b="1" dirty="0"/>
              <a:t>, радикулит.</a:t>
            </a:r>
          </a:p>
          <a:p>
            <a:r>
              <a:rPr lang="ru-RU" b="1" dirty="0" smtClean="0"/>
              <a:t>5.Лишний </a:t>
            </a:r>
            <a:r>
              <a:rPr lang="ru-RU" b="1" dirty="0"/>
              <a:t>вес.</a:t>
            </a:r>
          </a:p>
          <a:p>
            <a:r>
              <a:rPr lang="ru-RU" b="1" dirty="0" smtClean="0"/>
              <a:t>6.Геморрой</a:t>
            </a:r>
            <a:r>
              <a:rPr lang="ru-RU" b="1" dirty="0"/>
              <a:t>.</a:t>
            </a:r>
          </a:p>
          <a:p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Основные признаки гиподинамии</a:t>
            </a:r>
          </a:p>
          <a:p>
            <a:r>
              <a:rPr lang="ru-RU" b="1" dirty="0" smtClean="0"/>
              <a:t>•Чувство </a:t>
            </a:r>
            <a:r>
              <a:rPr lang="ru-RU" b="1" dirty="0"/>
              <a:t>сонливости и вялости.</a:t>
            </a:r>
          </a:p>
          <a:p>
            <a:r>
              <a:rPr lang="ru-RU" b="1" dirty="0" smtClean="0"/>
              <a:t>•Нервозность </a:t>
            </a:r>
            <a:r>
              <a:rPr lang="ru-RU" b="1" dirty="0"/>
              <a:t>и плохое настроение.</a:t>
            </a:r>
          </a:p>
          <a:p>
            <a:r>
              <a:rPr lang="ru-RU" b="1" dirty="0" smtClean="0"/>
              <a:t>•Быстрое </a:t>
            </a:r>
            <a:r>
              <a:rPr lang="ru-RU" b="1" dirty="0"/>
              <a:t>утомительность и лёгкое недомогание.</a:t>
            </a:r>
          </a:p>
          <a:p>
            <a:r>
              <a:rPr lang="ru-RU" b="1" dirty="0" smtClean="0"/>
              <a:t>•Отсутствие </a:t>
            </a:r>
            <a:r>
              <a:rPr lang="ru-RU" b="1" dirty="0"/>
              <a:t>или повышение аппетита.</a:t>
            </a:r>
          </a:p>
          <a:p>
            <a:r>
              <a:rPr lang="ru-RU" b="1" dirty="0" smtClean="0"/>
              <a:t>•Бессонница</a:t>
            </a:r>
            <a:r>
              <a:rPr lang="ru-RU" b="1" dirty="0"/>
              <a:t>, снижение уровня работоспособности.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476674"/>
            <a:ext cx="23728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Недостаточная физическая активность приводит к следующим заболеваниям: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•21-25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%-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заболевания раком молочной железы и толстой кишки.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•27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%-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заболевания диабетом.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•30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%-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заболевания ишемической болезнью сердца.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Plateg\Desktop\91607f5f-9e5f-4f82-a90a-6e7e723ceb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48" y="4718091"/>
            <a:ext cx="2372816" cy="184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lateg\Desktop\cd651174-9dbd-4ff7-8014-0a88ccf992c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2" y="4743248"/>
            <a:ext cx="2379712" cy="181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1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170</Words>
  <Application>Microsoft Office PowerPoint</Application>
  <PresentationFormat>Экран (4:3)</PresentationFormat>
  <Paragraphs>42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Гиподинамия – что это такое?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Plateg</dc:creator>
  <cp:lastModifiedBy>Plateg</cp:lastModifiedBy>
  <cp:revision>44</cp:revision>
  <dcterms:created xsi:type="dcterms:W3CDTF">2021-11-10T11:50:45Z</dcterms:created>
  <dcterms:modified xsi:type="dcterms:W3CDTF">2022-02-16T07:25:27Z</dcterms:modified>
</cp:coreProperties>
</file>