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24A3AAE-490B-4BEF-9446-EF464814510A}">
          <p14:sldIdLst>
            <p14:sldId id="257"/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77" d="100"/>
          <a:sy n="77" d="100"/>
        </p:scale>
        <p:origin x="-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836712"/>
            <a:ext cx="2664296" cy="246476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 ОБЩЕФИЗИЧЕСКОЙ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ПОДГОТОВКЕ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4509120"/>
            <a:ext cx="2664296" cy="18002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Автор работы:</a:t>
            </a:r>
          </a:p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Курилова Алёна 9«Б»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Фоменко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Виктор Николаевич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843216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«Таганрогский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педагогический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лицей - интернат»</a:t>
            </a:r>
          </a:p>
        </p:txBody>
      </p:sp>
      <p:pic>
        <p:nvPicPr>
          <p:cNvPr id="2050" name="Picture 2" descr="C:\Users\Plateg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" y="116632"/>
            <a:ext cx="2553643" cy="355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lateg\Desktop\foto2017_02_09_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2736304" cy="16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03848" y="4285843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Основной адрес организации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347913, г. Таганрог, ул. Комарова, 30.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8-8634-33-16-11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Электронная почта:</a:t>
            </a:r>
          </a:p>
          <a:p>
            <a:pPr lvl="0" algn="ctr">
              <a:spcBef>
                <a:spcPct val="20000"/>
              </a:spcBef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goulic_ped_tagan@rostobr.ru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24943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141" y="160639"/>
            <a:ext cx="24096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141" y="3670303"/>
            <a:ext cx="255364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Гришина, Ю.И. Общая физическая подготовка. Знать и уметь, / Ю.И. Гришина. – 4–е изд. – Ростов н/Д: Феникс, 2014. – 249 с.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2.Кузнецов, В.С. Теория и методика физической культуры / В.С. Кузнецов. – М.: Академия, 2012. –  416 с.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3.Смагин, Н.И. Общая физическая подготовка – фундамент здоровья / Проблемы и перспективы развития образования: материалы IV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науч.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(г. Пермь, июль 2013 г.). – Пермь: Меркурий, 2013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154 с.</a:t>
            </a:r>
          </a:p>
        </p:txBody>
      </p:sp>
    </p:spTree>
    <p:extLst>
      <p:ext uri="{BB962C8B-B14F-4D97-AF65-F5344CB8AC3E}">
        <p14:creationId xmlns:p14="http://schemas.microsoft.com/office/powerpoint/2010/main" val="345446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23828" y="126785"/>
            <a:ext cx="3240360" cy="56591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ОБЩЕФИЗИЧЕСКОЙ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ПОДГОТОВКЕ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785"/>
            <a:ext cx="2520280" cy="315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lateg\Pictures\Новая папка\img14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43040"/>
            <a:ext cx="2880320" cy="17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75856" y="3861048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Всестороннее   развитие специальных физических качеств.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Повышения уровня и физических возможностей организма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Выработка обязательных двигательных умений и навыков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Plateg\Pictures\Новая папка\97b144a6634045178aed166a4cc3bef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6621" r="639"/>
          <a:stretch/>
        </p:blipFill>
        <p:spPr bwMode="auto">
          <a:xfrm>
            <a:off x="6660232" y="4581851"/>
            <a:ext cx="2339753" cy="21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890" y="3717032"/>
            <a:ext cx="2376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физическая </a:t>
            </a:r>
            <a:r>
              <a:rPr lang="ru-RU" sz="1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-физические упражнения сведённые в общую систему, которая  направлена на развитие всех физических качеств; развитии скорости, выносливости, ловкости, силы, гибкости.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2735689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задачи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общефизической подготовки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126785"/>
            <a:ext cx="2339753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Нагрузка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-это  определённое воздействия мышечной мускулатуры при занятии общефизической подготовкой,   представляет собой действие  влияющее на организм занимающегося.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Нагрузки бывают  объективного  и субъективного характера. При физических нагрузках 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человека появляются признаки утомления.</a:t>
            </a:r>
          </a:p>
          <a:p>
            <a:pPr lvl="0"/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Легкой 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степени усталости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	кожные покровы краснеют,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	выступает небольшое количество пота на лице,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	дыхание имеет немного учащенный характер без тяжелой отдышки.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Тяжелая степень нагрузки: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	 покраснение всего тела,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	сильная потливость,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	дыханием через рот и общим плохое самочувствия человека,  учащенное сердцебиение, сильная одышкой и нарушение внимания.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302451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261</Words>
  <Application>Microsoft Office PowerPoint</Application>
  <PresentationFormat>Экран (4:3)</PresentationFormat>
  <Paragraphs>43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ПОНЯТИЕ ОБ ОБЩЕФИЗИЧЕСКОЙ ПОДГОТОВКЕ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Plateg</dc:creator>
  <cp:lastModifiedBy>Plateg</cp:lastModifiedBy>
  <cp:revision>37</cp:revision>
  <dcterms:created xsi:type="dcterms:W3CDTF">2021-11-10T11:50:45Z</dcterms:created>
  <dcterms:modified xsi:type="dcterms:W3CDTF">2022-02-15T05:53:06Z</dcterms:modified>
</cp:coreProperties>
</file>