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4" r:id="rId4"/>
    <p:sldId id="258" r:id="rId5"/>
    <p:sldId id="257" r:id="rId6"/>
    <p:sldId id="269" r:id="rId7"/>
    <p:sldId id="271" r:id="rId8"/>
    <p:sldId id="272" r:id="rId9"/>
    <p:sldId id="274" r:id="rId10"/>
    <p:sldId id="259" r:id="rId11"/>
    <p:sldId id="261" r:id="rId12"/>
    <p:sldId id="263" r:id="rId13"/>
    <p:sldId id="270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6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93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6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0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6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91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5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0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6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0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7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0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1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4A7E-74FE-4E0A-997D-8A3C29E82BC4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96C535-56E6-4A10-9676-EA4F81CBA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1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0937" y="4206241"/>
            <a:ext cx="6026729" cy="731520"/>
          </a:xfrm>
        </p:spPr>
        <p:txBody>
          <a:bodyPr/>
          <a:lstStyle/>
          <a:p>
            <a:pPr algn="l">
              <a:tabLst>
                <a:tab pos="2152650" algn="l"/>
                <a:tab pos="3141663" algn="l"/>
              </a:tabLst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654" y="4641972"/>
            <a:ext cx="4347557" cy="162098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АВТОР РАБОТЫ: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ОБУХОВА УЛЬЯНА ВЛАДИМИРОВНА 11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КЛАСС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НАУЧНЫЙ РУКОВОДИТЕЛЬ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АТАМАНЧЕНКО СВЕТЛАНА ВАСИЛЬЕВНА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ЛИТЕРАТУРЫ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4770" y="736845"/>
            <a:ext cx="9301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ГОСУДАРСТВЕННОЕ БЮДЖЕТНОЕ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ОБЩЕОБРАЗОВАТЕЛЬНОЕ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УЧРЕЖДЕНИЕ  РОСТОВСКОЙ ОБЛАСТИ «ТАГАНРОГСКИЙ ПЕДАГОГИЧЕСКИЙ ЛИЦЕЙ-ИНТЕРНАТ»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78593" y="2460998"/>
            <a:ext cx="72742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ИНДИВИДУАЛЬНЫЙ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ПРОЕКТ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ТЕМА: «ПРОЧИТАЙ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ВСЛЕД ЗА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МНОЙ! ПРЕЗЕНТАЦИЯ КНИГИ А.М. ВОЛКОВА «ТАЙНА ЗАБРОШЕННОГО ЗАМКА»»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18796" y="630798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4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7607" y="355600"/>
            <a:ext cx="6285161" cy="1930401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>
                <a:latin typeface="Calibri" panose="020F0502020204030204" pitchFamily="34" charset="0"/>
              </a:rPr>
              <a:t>АУДИОВЕРСИЯ  КНИГИ</a:t>
            </a:r>
            <a:endParaRPr lang="ru-RU" sz="3800" dirty="0">
              <a:latin typeface="Calibri" panose="020F0502020204030204" pitchFamily="34" charset="0"/>
            </a:endParaRPr>
          </a:p>
        </p:txBody>
      </p:sp>
      <p:pic>
        <p:nvPicPr>
          <p:cNvPr id="4" name="тайна заброшенного зам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0118" y="355600"/>
            <a:ext cx="727436" cy="727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8796" y="63079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СЛАЙД</a:t>
            </a:r>
            <a:endParaRPr lang="ru-RU" dirty="0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01" y="1241686"/>
            <a:ext cx="7355514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67302" y="202132"/>
            <a:ext cx="11781322" cy="103952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СЛОВО - ВЕЛИКАЯ СИЛА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99961" y="1376415"/>
            <a:ext cx="8864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Афоризмы из сказочной повести «Тайна заброшенного замка»</a:t>
            </a:r>
          </a:p>
          <a:p>
            <a:pPr algn="ctr"/>
            <a:endParaRPr lang="ru-RU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Кто добр, тот и умен. У дурака не может быть доброго лица, у него на это не хватит ума.</a:t>
            </a: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Говорите кратко. Помните, где много слов, там очень мало мудрости.</a:t>
            </a: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Дети любили Тилли-Вилли и поэтому не видели огромных белых клыков, как не видят какие-то недостатки у родных, у друзей – у тех, кто дорог.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18796" y="63079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5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727" y="349134"/>
            <a:ext cx="8596668" cy="781396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4000" dirty="0" smtClean="0"/>
              <a:t>ЧИТАТЕЛЬСКОЕ МНЕНИЕ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459" y="1718644"/>
            <a:ext cx="8840739" cy="54408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Это очень интересная сказка о том, как пришельцы попытались захватить Землю. Мне понравилось, что жители Волшебной страны не испугались вооруженных пришельцев, а сумели организовать достойное сопротивление. Они не только победили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менвитов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но и подарили свободу их рабам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арзакам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ведь никакое живое существо не должно жить в рабстве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У. Обухова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30286" y="6314793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12 </a:t>
            </a: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9193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618" y="206062"/>
            <a:ext cx="8492421" cy="1320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ГДЕ МОЖНО НАЙТИ КНИГУ?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7040" r="11973"/>
          <a:stretch/>
        </p:blipFill>
        <p:spPr>
          <a:xfrm>
            <a:off x="3889418" y="1043189"/>
            <a:ext cx="3940937" cy="546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3" r="17712" b="18544"/>
          <a:stretch/>
        </p:blipFill>
        <p:spPr>
          <a:xfrm>
            <a:off x="330222" y="1043189"/>
            <a:ext cx="3172832" cy="546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 b="6854"/>
          <a:stretch/>
        </p:blipFill>
        <p:spPr>
          <a:xfrm>
            <a:off x="8023536" y="1043189"/>
            <a:ext cx="3855749" cy="546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12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222" y="2351782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СПАСИБО ЗА ВНИМАНИЕ!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10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516" y="0"/>
            <a:ext cx="11062424" cy="67862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проекта: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продукта – презентации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книги А.М. Волкова «Тайна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заброшенного замка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проектирования: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перечитать книгу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А.М.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Волкова «Тайна заброшенного замка»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подобрать информационный, видео и аудио материал к презентации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изучить литературу и информационные сайты по технологии создания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презентации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проанализировать и систематизировать материал презентации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продумать художественное оформление презентации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Объект проектирования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Книга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А.М.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Волкова «Тайна заброшенного замка»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 проектирования: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презентации книги А.М. Волкова «Тайна заброшенного замка»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Методы проектирования: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метод смыслового чтения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поисковый метод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метод анализа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синтеза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86172" y="6416956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3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5806" y="67377"/>
            <a:ext cx="9365309" cy="80521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ПОЗВОЛЬТЕ  ПРЕДСТАВИТЬ - АВТОР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778" y="872595"/>
            <a:ext cx="7337612" cy="65257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Александр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Мелентьевич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Волков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советский писатель, переводчик, педагог.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Дата рождения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 июня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1891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г.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Место рождения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Усть-Каменогорск, Сибирь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Образование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Ярославский педагогический институт (заочно), Московский университет, физико-математический факультет (экстерн)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Профессия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учитель математики, директор школы, преподаватель, доцент Московского института.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А.М.Волков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увлеченно занимался литературным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творчеством. Был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членом Союза советских писателей.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Им написано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19 книг, которые опубликованы тиражом более 50 млн. экземпляров на 30 языках народов мира.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974" y="1455574"/>
            <a:ext cx="3080406" cy="402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818796" y="630798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9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279" y="38167"/>
            <a:ext cx="7211072" cy="108896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НАШИ ЛЮБИМЫЕ КНИГИ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818796" y="630798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СЛАЙД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68281" b="48636"/>
          <a:stretch/>
        </p:blipFill>
        <p:spPr>
          <a:xfrm>
            <a:off x="527290" y="4060519"/>
            <a:ext cx="2897226" cy="2523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1596" r="34799" b="49552"/>
          <a:stretch/>
        </p:blipFill>
        <p:spPr>
          <a:xfrm>
            <a:off x="4069710" y="3662012"/>
            <a:ext cx="2961097" cy="2390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51593" r="67788"/>
          <a:stretch/>
        </p:blipFill>
        <p:spPr>
          <a:xfrm>
            <a:off x="7666378" y="3449073"/>
            <a:ext cx="2879365" cy="2327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66310" b="49434"/>
          <a:stretch/>
        </p:blipFill>
        <p:spPr>
          <a:xfrm>
            <a:off x="4151442" y="896621"/>
            <a:ext cx="2879365" cy="2324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2828" t="51593" r="34182"/>
          <a:stretch/>
        </p:blipFill>
        <p:spPr>
          <a:xfrm>
            <a:off x="482166" y="1323080"/>
            <a:ext cx="2942349" cy="23219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66310" t="51364" r="435"/>
          <a:stretch/>
        </p:blipFill>
        <p:spPr>
          <a:xfrm>
            <a:off x="7676003" y="582650"/>
            <a:ext cx="2938971" cy="23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32" y="394237"/>
            <a:ext cx="5719020" cy="144308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ЗНАКОМЬТЕСЬ: КНИГА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266" y="1811538"/>
            <a:ext cx="5909772" cy="385224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Автор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Александр Волков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Книга – «Тайна заброшенного замка»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Жанр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Сказочная повесть с элементами фантастики 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фэнтези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Цикл – «Волшебник изумрудного города»,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ш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естая книга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Язык оригинала – русский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Оригинал издан 1976, 1982, 2011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108" y="1391013"/>
            <a:ext cx="3331610" cy="3730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26730" y="612221"/>
            <a:ext cx="7635790" cy="361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57773" y="2774970"/>
            <a:ext cx="5909772" cy="962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73397" y="565776"/>
            <a:ext cx="6855022" cy="361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74603" y="2757388"/>
            <a:ext cx="5305492" cy="962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300270" y="3812967"/>
            <a:ext cx="5305492" cy="962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40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18796" y="630798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8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ЛИТЕРАТУРОВЕДЧЕСКИЕ ТЕРМИНЫ: ФАНТАСТИКА. ФЭНТЕЗИ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084404"/>
            <a:ext cx="7630472" cy="22285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Фантастика – жанр художественной литературы и других форм искусства с элементами необычайного, нарушением границ реальности, принятых условностей (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Рэй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Брэдбери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«Вино из одуванчиков»).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5" y="4047141"/>
            <a:ext cx="7630471" cy="3880773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Фэнтези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жанр современного искусства, основанный на мифологических и сказочных мотивах, переосмысленных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переработанных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автором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(Джон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Толкин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«Властелин колец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18796" y="630798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8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cs typeface="Calibri" panose="020F0502020204030204" pitchFamily="34" charset="0"/>
              </a:rPr>
              <a:t>ОСНОВНОЙ СЮЖЕТ ПОВЕСТИ</a:t>
            </a:r>
            <a:endParaRPr lang="ru-RU" sz="4000" dirty="0"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3824"/>
            <a:ext cx="6426110" cy="4014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Основной сюжет сказочной повести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заключается в том, что космический корабль с далёкой планеты приближается к Земле с целью её захвата. Инопланетяне, прилетевшие в Волшебную страну, делятся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арзаков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(рабов) 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менвитов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(господ). Им дают отпор жители Волшебной страны и их помощники из Большого мира: Энни, Тим, Альфред, которые не только побеждают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менвитов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но и помогают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арзакам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их борьбе за освобождение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467" y="1756610"/>
            <a:ext cx="3642076" cy="3821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965039" y="635551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 </a:t>
            </a: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3713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rebuchet MS (Заголовки)"/>
                <a:cs typeface="Calibri" panose="020F0502020204030204" pitchFamily="34" charset="0"/>
              </a:rPr>
              <a:t>ГЕРОИ ПОВЕСТИ</a:t>
            </a:r>
            <a:endParaRPr lang="ru-RU" sz="4000" dirty="0">
              <a:latin typeface="Trebuchet MS (Заголовки)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4947"/>
            <a:ext cx="5020822" cy="49043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Тим — канзасский мальчуган, живший на одной из ферм по соседству со Смитами.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Является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лучшим другом, постоянным спутником и защитником 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Энни Смит.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Будучи старше Энни на полтора года, Тим дружит с ней с самого раннего детства (он даже добился отсрочки на год от поступления в школу — лишь бы только оказаться в одном классе с Энни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98" t="1350" r="14620"/>
          <a:stretch/>
        </p:blipFill>
        <p:spPr>
          <a:xfrm>
            <a:off x="6080851" y="1232034"/>
            <a:ext cx="3320716" cy="49497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49536" y="6334044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 </a:t>
            </a: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699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ПОВЕСТИ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60600"/>
            <a:ext cx="4693563" cy="3513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Энни Смит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героиня повестей «Огненный бог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Марранов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«Жёлтый туман», «Тайна заброшенного замка»,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младшая сестра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Элли Смит. Добрая, отзывчивая, смелая, готовая всегда прийти на помощь друзьям, скромная, но умеет постоять за себя.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4980"/>
          <a:stretch/>
        </p:blipFill>
        <p:spPr>
          <a:xfrm>
            <a:off x="5621925" y="1587056"/>
            <a:ext cx="5603630" cy="38608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39911" y="6343669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9 </a:t>
            </a: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42254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605</TotalTime>
  <Words>607</Words>
  <Application>Microsoft Office PowerPoint</Application>
  <PresentationFormat>Широкоэкранный</PresentationFormat>
  <Paragraphs>78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Trebuchet MS</vt:lpstr>
      <vt:lpstr>Trebuchet MS (Заголовки)</vt:lpstr>
      <vt:lpstr>Wingdings</vt:lpstr>
      <vt:lpstr>Wingdings 3</vt:lpstr>
      <vt:lpstr>Аспект</vt:lpstr>
      <vt:lpstr>      </vt:lpstr>
      <vt:lpstr>Презентация PowerPoint</vt:lpstr>
      <vt:lpstr>ПОЗВОЛЬТЕ  ПРЕДСТАВИТЬ - АВТОР</vt:lpstr>
      <vt:lpstr>НАШИ ЛЮБИМЫЕ КНИГИ</vt:lpstr>
      <vt:lpstr>ЗНАКОМЬТЕСЬ: КНИГА</vt:lpstr>
      <vt:lpstr>ЛИТЕРАТУРОВЕДЧЕСКИЕ ТЕРМИНЫ: ФАНТАСТИКА. ФЭНТЕЗИ</vt:lpstr>
      <vt:lpstr>ОСНОВНОЙ СЮЖЕТ ПОВЕСТИ</vt:lpstr>
      <vt:lpstr>ГЕРОИ ПОВЕСТИ</vt:lpstr>
      <vt:lpstr>ГЕРОИ ПОВЕСТИ</vt:lpstr>
      <vt:lpstr>АУДИОВЕРСИЯ  КНИГИ</vt:lpstr>
      <vt:lpstr>СЛОВО - ВЕЛИКАЯ СИЛА </vt:lpstr>
      <vt:lpstr>      ЧИТАТЕЛЬСКОЕ МНЕНИЕ</vt:lpstr>
      <vt:lpstr>ГДЕ МОЖНО НАЙТИ КНИГУ?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ЧИТАТЕЛЬСКИЙ ПРОЕКТ”ПРОЧИТАЙ ВСЛЕД ЗА МНОЙ”</dc:title>
  <dc:creator>Ульяна</dc:creator>
  <cp:lastModifiedBy>212</cp:lastModifiedBy>
  <cp:revision>86</cp:revision>
  <dcterms:created xsi:type="dcterms:W3CDTF">2021-04-20T16:38:34Z</dcterms:created>
  <dcterms:modified xsi:type="dcterms:W3CDTF">2024-01-09T07:50:57Z</dcterms:modified>
</cp:coreProperties>
</file>