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«АРХИТЕКТУРА ЧЕХОВСКОЙ ПРОВИНЦИИ»</a:t>
            </a:r>
          </a:p>
          <a:p>
            <a:pPr algn="ctr"/>
            <a:r>
              <a:rPr lang="ru-RU" sz="1200" b="1" i="1" cap="all" dirty="0" smtClean="0">
                <a:solidFill>
                  <a:srgbClr val="FF0000"/>
                </a:solidFill>
                <a:latin typeface="Book Antiqua" pitchFamily="18" charset="0"/>
                <a:ea typeface="+mj-ea"/>
                <a:cs typeface="+mj-cs"/>
              </a:rPr>
              <a:t>Туристический маршрут</a:t>
            </a:r>
            <a:endParaRPr lang="ru-RU" sz="1200" b="1" i="1" cap="all" dirty="0" smtClean="0">
              <a:solidFill>
                <a:srgbClr val="FF000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7432"/>
            <a:ext cx="8712968" cy="5751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16832"/>
            <a:ext cx="2952328" cy="29523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1166</TotalTime>
  <Words>7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Georgia</vt:lpstr>
      <vt:lpstr>Trebuchet MS</vt:lpstr>
      <vt:lpstr>Wingdings 2</vt:lpstr>
      <vt:lpstr>Трек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ПОЛИСНАЯ   СИСТЕМА   ЦЕННОСТЕЙ И  РОЛЬ  ДРЕВНЕГРЕЧЕСКОГО  ТЕАТРА В   ЕЕ   ФОРМИРОВАНИИ</dc:title>
  <dc:creator>Никита</dc:creator>
  <cp:lastModifiedBy>Учетная запись Майкрософт</cp:lastModifiedBy>
  <cp:revision>136</cp:revision>
  <dcterms:created xsi:type="dcterms:W3CDTF">2015-02-08T11:56:47Z</dcterms:created>
  <dcterms:modified xsi:type="dcterms:W3CDTF">2022-01-16T21:09:14Z</dcterms:modified>
</cp:coreProperties>
</file>