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Хижняк" userId="fd1100bd280ce2b4" providerId="LiveId" clId="{F7F5B52B-5DA0-4E08-AAE0-1FCB38B7CDF8}"/>
    <pc:docChg chg="undo custSel addSld modSld">
      <pc:chgData name="Юлия Хижняк" userId="fd1100bd280ce2b4" providerId="LiveId" clId="{F7F5B52B-5DA0-4E08-AAE0-1FCB38B7CDF8}" dt="2023-02-04T21:24:31.667" v="560" actId="14100"/>
      <pc:docMkLst>
        <pc:docMk/>
      </pc:docMkLst>
      <pc:sldChg chg="addSp delSp modSp new mod">
        <pc:chgData name="Юлия Хижняк" userId="fd1100bd280ce2b4" providerId="LiveId" clId="{F7F5B52B-5DA0-4E08-AAE0-1FCB38B7CDF8}" dt="2023-02-04T21:21:47.654" v="533" actId="1076"/>
        <pc:sldMkLst>
          <pc:docMk/>
          <pc:sldMk cId="3182547578" sldId="256"/>
        </pc:sldMkLst>
        <pc:spChg chg="del mod">
          <ac:chgData name="Юлия Хижняк" userId="fd1100bd280ce2b4" providerId="LiveId" clId="{F7F5B52B-5DA0-4E08-AAE0-1FCB38B7CDF8}" dt="2023-02-04T20:50:38.563" v="2" actId="478"/>
          <ac:spMkLst>
            <pc:docMk/>
            <pc:sldMk cId="3182547578" sldId="256"/>
            <ac:spMk id="2" creationId="{4D13C9AC-F459-1F62-54C3-53DA41348F4D}"/>
          </ac:spMkLst>
        </pc:spChg>
        <pc:spChg chg="del mod">
          <ac:chgData name="Юлия Хижняк" userId="fd1100bd280ce2b4" providerId="LiveId" clId="{F7F5B52B-5DA0-4E08-AAE0-1FCB38B7CDF8}" dt="2023-02-04T20:50:40.314" v="4" actId="478"/>
          <ac:spMkLst>
            <pc:docMk/>
            <pc:sldMk cId="3182547578" sldId="256"/>
            <ac:spMk id="3" creationId="{3ACC3894-F9A6-4924-38AA-B3401BC5EC2B}"/>
          </ac:spMkLst>
        </pc:spChg>
        <pc:spChg chg="add mod">
          <ac:chgData name="Юлия Хижняк" userId="fd1100bd280ce2b4" providerId="LiveId" clId="{F7F5B52B-5DA0-4E08-AAE0-1FCB38B7CDF8}" dt="2023-02-04T20:58:02.162" v="99" actId="1076"/>
          <ac:spMkLst>
            <pc:docMk/>
            <pc:sldMk cId="3182547578" sldId="256"/>
            <ac:spMk id="11" creationId="{6561BB58-CB0E-B2AB-7B0A-0852C99DBAA2}"/>
          </ac:spMkLst>
        </pc:spChg>
        <pc:graphicFrameChg chg="add mod modGraphic">
          <ac:chgData name="Юлия Хижняк" userId="fd1100bd280ce2b4" providerId="LiveId" clId="{F7F5B52B-5DA0-4E08-AAE0-1FCB38B7CDF8}" dt="2023-02-04T21:19:04.448" v="506" actId="20577"/>
          <ac:graphicFrameMkLst>
            <pc:docMk/>
            <pc:sldMk cId="3182547578" sldId="256"/>
            <ac:graphicFrameMk id="4" creationId="{CFE0DBB4-8F24-F71E-9E30-9BC9C218A114}"/>
          </ac:graphicFrameMkLst>
        </pc:graphicFrameChg>
        <pc:picChg chg="add del">
          <ac:chgData name="Юлия Хижняк" userId="fd1100bd280ce2b4" providerId="LiveId" clId="{F7F5B52B-5DA0-4E08-AAE0-1FCB38B7CDF8}" dt="2023-02-04T20:52:20.250" v="12" actId="478"/>
          <ac:picMkLst>
            <pc:docMk/>
            <pc:sldMk cId="3182547578" sldId="256"/>
            <ac:picMk id="6" creationId="{D632DE82-48C3-797F-4172-97671CEA8488}"/>
          </ac:picMkLst>
        </pc:picChg>
        <pc:picChg chg="add mod">
          <ac:chgData name="Юлия Хижняк" userId="fd1100bd280ce2b4" providerId="LiveId" clId="{F7F5B52B-5DA0-4E08-AAE0-1FCB38B7CDF8}" dt="2023-02-04T20:58:05.636" v="100" actId="14100"/>
          <ac:picMkLst>
            <pc:docMk/>
            <pc:sldMk cId="3182547578" sldId="256"/>
            <ac:picMk id="7" creationId="{5691A932-5578-8653-AD19-93A54D7B0847}"/>
          </ac:picMkLst>
        </pc:picChg>
        <pc:picChg chg="add del mod">
          <ac:chgData name="Юлия Хижняк" userId="fd1100bd280ce2b4" providerId="LiveId" clId="{F7F5B52B-5DA0-4E08-AAE0-1FCB38B7CDF8}" dt="2023-02-04T20:53:20.261" v="18" actId="478"/>
          <ac:picMkLst>
            <pc:docMk/>
            <pc:sldMk cId="3182547578" sldId="256"/>
            <ac:picMk id="8" creationId="{3FEFB03B-2A98-FDEB-D75D-6225EC97C9F5}"/>
          </ac:picMkLst>
        </pc:picChg>
        <pc:picChg chg="add del mod">
          <ac:chgData name="Юлия Хижняк" userId="fd1100bd280ce2b4" providerId="LiveId" clId="{F7F5B52B-5DA0-4E08-AAE0-1FCB38B7CDF8}" dt="2023-02-04T20:54:12.903" v="24" actId="478"/>
          <ac:picMkLst>
            <pc:docMk/>
            <pc:sldMk cId="3182547578" sldId="256"/>
            <ac:picMk id="10" creationId="{4EF9BB11-E2CD-0CA5-391F-47D6AB0802C3}"/>
          </ac:picMkLst>
        </pc:picChg>
        <pc:picChg chg="add del mod">
          <ac:chgData name="Юлия Хижняк" userId="fd1100bd280ce2b4" providerId="LiveId" clId="{F7F5B52B-5DA0-4E08-AAE0-1FCB38B7CDF8}" dt="2023-02-04T20:58:56.602" v="107" actId="478"/>
          <ac:picMkLst>
            <pc:docMk/>
            <pc:sldMk cId="3182547578" sldId="256"/>
            <ac:picMk id="13" creationId="{5A2D3BD1-8C9E-8E8D-E819-341525D68219}"/>
          </ac:picMkLst>
        </pc:picChg>
        <pc:picChg chg="add mod ord">
          <ac:chgData name="Юлия Хижняк" userId="fd1100bd280ce2b4" providerId="LiveId" clId="{F7F5B52B-5DA0-4E08-AAE0-1FCB38B7CDF8}" dt="2023-02-04T21:03:05.569" v="143" actId="1076"/>
          <ac:picMkLst>
            <pc:docMk/>
            <pc:sldMk cId="3182547578" sldId="256"/>
            <ac:picMk id="15" creationId="{5EF49EFF-892B-C286-AE13-34D0C5598A28}"/>
          </ac:picMkLst>
        </pc:picChg>
        <pc:picChg chg="add del mod">
          <ac:chgData name="Юлия Хижняк" userId="fd1100bd280ce2b4" providerId="LiveId" clId="{F7F5B52B-5DA0-4E08-AAE0-1FCB38B7CDF8}" dt="2023-02-04T21:18:28.010" v="498" actId="478"/>
          <ac:picMkLst>
            <pc:docMk/>
            <pc:sldMk cId="3182547578" sldId="256"/>
            <ac:picMk id="17" creationId="{9B924703-0E74-67B6-4425-861B8FB52274}"/>
          </ac:picMkLst>
        </pc:picChg>
        <pc:picChg chg="add del mod">
          <ac:chgData name="Юлия Хижняк" userId="fd1100bd280ce2b4" providerId="LiveId" clId="{F7F5B52B-5DA0-4E08-AAE0-1FCB38B7CDF8}" dt="2023-02-04T21:18:22.971" v="494" actId="478"/>
          <ac:picMkLst>
            <pc:docMk/>
            <pc:sldMk cId="3182547578" sldId="256"/>
            <ac:picMk id="19" creationId="{6F63E5A3-5A70-CC94-BB6C-7B7C548A4AEF}"/>
          </ac:picMkLst>
        </pc:picChg>
        <pc:picChg chg="add del">
          <ac:chgData name="Юлия Хижняк" userId="fd1100bd280ce2b4" providerId="LiveId" clId="{F7F5B52B-5DA0-4E08-AAE0-1FCB38B7CDF8}" dt="2023-02-04T21:08:15.951" v="297" actId="478"/>
          <ac:picMkLst>
            <pc:docMk/>
            <pc:sldMk cId="3182547578" sldId="256"/>
            <ac:picMk id="21" creationId="{0B565500-D6A7-925C-2603-05C8C1B7A50B}"/>
          </ac:picMkLst>
        </pc:picChg>
        <pc:picChg chg="add del">
          <ac:chgData name="Юлия Хижняк" userId="fd1100bd280ce2b4" providerId="LiveId" clId="{F7F5B52B-5DA0-4E08-AAE0-1FCB38B7CDF8}" dt="2023-02-04T21:08:34.230" v="299" actId="478"/>
          <ac:picMkLst>
            <pc:docMk/>
            <pc:sldMk cId="3182547578" sldId="256"/>
            <ac:picMk id="23" creationId="{27E88936-8D8C-00E0-1DDE-DE86ADD4FD2D}"/>
          </ac:picMkLst>
        </pc:picChg>
        <pc:picChg chg="add del mod modCrop">
          <ac:chgData name="Юлия Хижняк" userId="fd1100bd280ce2b4" providerId="LiveId" clId="{F7F5B52B-5DA0-4E08-AAE0-1FCB38B7CDF8}" dt="2023-02-04T21:18:20.983" v="493" actId="478"/>
          <ac:picMkLst>
            <pc:docMk/>
            <pc:sldMk cId="3182547578" sldId="256"/>
            <ac:picMk id="25" creationId="{A53E91E6-A87B-A6AD-0A8A-DCE924C87116}"/>
          </ac:picMkLst>
        </pc:picChg>
        <pc:picChg chg="add mod modCrop">
          <ac:chgData name="Юлия Хижняк" userId="fd1100bd280ce2b4" providerId="LiveId" clId="{F7F5B52B-5DA0-4E08-AAE0-1FCB38B7CDF8}" dt="2023-02-04T21:21:47.654" v="533" actId="1076"/>
          <ac:picMkLst>
            <pc:docMk/>
            <pc:sldMk cId="3182547578" sldId="256"/>
            <ac:picMk id="27" creationId="{7C9D3E4B-2027-60BA-5BC2-7EB63DE962ED}"/>
          </ac:picMkLst>
        </pc:picChg>
        <pc:picChg chg="add mod">
          <ac:chgData name="Юлия Хижняк" userId="fd1100bd280ce2b4" providerId="LiveId" clId="{F7F5B52B-5DA0-4E08-AAE0-1FCB38B7CDF8}" dt="2023-02-04T21:21:46.296" v="532" actId="14100"/>
          <ac:picMkLst>
            <pc:docMk/>
            <pc:sldMk cId="3182547578" sldId="256"/>
            <ac:picMk id="29" creationId="{05AA169B-D5D8-30DD-8776-446A693C2FFA}"/>
          </ac:picMkLst>
        </pc:picChg>
      </pc:sldChg>
      <pc:sldChg chg="addSp delSp modSp new mod">
        <pc:chgData name="Юлия Хижняк" userId="fd1100bd280ce2b4" providerId="LiveId" clId="{F7F5B52B-5DA0-4E08-AAE0-1FCB38B7CDF8}" dt="2023-02-04T21:24:31.667" v="560" actId="14100"/>
        <pc:sldMkLst>
          <pc:docMk/>
          <pc:sldMk cId="1102802077" sldId="257"/>
        </pc:sldMkLst>
        <pc:graphicFrameChg chg="add mod modGraphic">
          <ac:chgData name="Юлия Хижняк" userId="fd1100bd280ce2b4" providerId="LiveId" clId="{F7F5B52B-5DA0-4E08-AAE0-1FCB38B7CDF8}" dt="2023-02-04T21:20:56.419" v="522" actId="122"/>
          <ac:graphicFrameMkLst>
            <pc:docMk/>
            <pc:sldMk cId="1102802077" sldId="257"/>
            <ac:graphicFrameMk id="2" creationId="{BB5DB59A-A260-ADFD-859C-D92FEC948731}"/>
          </ac:graphicFrameMkLst>
        </pc:graphicFrameChg>
        <pc:picChg chg="add mod">
          <ac:chgData name="Юлия Хижняк" userId="fd1100bd280ce2b4" providerId="LiveId" clId="{F7F5B52B-5DA0-4E08-AAE0-1FCB38B7CDF8}" dt="2023-02-04T21:16:18.626" v="447" actId="1076"/>
          <ac:picMkLst>
            <pc:docMk/>
            <pc:sldMk cId="1102802077" sldId="257"/>
            <ac:picMk id="4" creationId="{71AE394A-6A1F-52E2-5409-55229F80C168}"/>
          </ac:picMkLst>
        </pc:picChg>
        <pc:picChg chg="add mod">
          <ac:chgData name="Юлия Хижняк" userId="fd1100bd280ce2b4" providerId="LiveId" clId="{F7F5B52B-5DA0-4E08-AAE0-1FCB38B7CDF8}" dt="2023-02-04T21:16:43.161" v="464" actId="962"/>
          <ac:picMkLst>
            <pc:docMk/>
            <pc:sldMk cId="1102802077" sldId="257"/>
            <ac:picMk id="6" creationId="{61F0C97E-1490-0F35-AA04-14AC6E0DEF59}"/>
          </ac:picMkLst>
        </pc:picChg>
        <pc:picChg chg="add mod">
          <ac:chgData name="Юлия Хижняк" userId="fd1100bd280ce2b4" providerId="LiveId" clId="{F7F5B52B-5DA0-4E08-AAE0-1FCB38B7CDF8}" dt="2023-02-04T21:20:54.169" v="521" actId="1076"/>
          <ac:picMkLst>
            <pc:docMk/>
            <pc:sldMk cId="1102802077" sldId="257"/>
            <ac:picMk id="8" creationId="{BBAE15B6-2BC4-2BA6-4477-DC42604BD59A}"/>
          </ac:picMkLst>
        </pc:picChg>
        <pc:picChg chg="add del mod modCrop">
          <ac:chgData name="Юлия Хижняк" userId="fd1100bd280ce2b4" providerId="LiveId" clId="{F7F5B52B-5DA0-4E08-AAE0-1FCB38B7CDF8}" dt="2023-02-04T21:24:14.479" v="553" actId="478"/>
          <ac:picMkLst>
            <pc:docMk/>
            <pc:sldMk cId="1102802077" sldId="257"/>
            <ac:picMk id="10" creationId="{62E5472D-7A0F-4BCD-781E-BD5A4DF7CA4F}"/>
          </ac:picMkLst>
        </pc:picChg>
        <pc:picChg chg="add mod modCrop">
          <ac:chgData name="Юлия Хижняк" userId="fd1100bd280ce2b4" providerId="LiveId" clId="{F7F5B52B-5DA0-4E08-AAE0-1FCB38B7CDF8}" dt="2023-02-04T21:24:31.667" v="560" actId="14100"/>
          <ac:picMkLst>
            <pc:docMk/>
            <pc:sldMk cId="1102802077" sldId="257"/>
            <ac:picMk id="12" creationId="{2811F14B-8883-1397-85DB-94F6646DCB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59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1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3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3788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4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828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00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8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5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1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81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3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6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1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7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474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E910A8-229C-4917-B329-964C4811AE82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B97240-5EAC-466D-89C2-C9479CCFA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52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FE0DBB4-8F24-F71E-9E30-9BC9C218A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662167"/>
              </p:ext>
            </p:extLst>
          </p:nvPr>
        </p:nvGraphicFramePr>
        <p:xfrm>
          <a:off x="129073" y="97972"/>
          <a:ext cx="11933853" cy="6662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7951">
                  <a:extLst>
                    <a:ext uri="{9D8B030D-6E8A-4147-A177-3AD203B41FA5}">
                      <a16:colId xmlns:a16="http://schemas.microsoft.com/office/drawing/2014/main" val="930212068"/>
                    </a:ext>
                  </a:extLst>
                </a:gridCol>
                <a:gridCol w="3977951">
                  <a:extLst>
                    <a:ext uri="{9D8B030D-6E8A-4147-A177-3AD203B41FA5}">
                      <a16:colId xmlns:a16="http://schemas.microsoft.com/office/drawing/2014/main" val="2207849391"/>
                    </a:ext>
                  </a:extLst>
                </a:gridCol>
                <a:gridCol w="3977951">
                  <a:extLst>
                    <a:ext uri="{9D8B030D-6E8A-4147-A177-3AD203B41FA5}">
                      <a16:colId xmlns:a16="http://schemas.microsoft.com/office/drawing/2014/main" val="3084955696"/>
                    </a:ext>
                  </a:extLst>
                </a:gridCol>
              </a:tblGrid>
              <a:tr h="6662056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ГБОУ</a:t>
                      </a:r>
                      <a:r>
                        <a:rPr lang="ru-RU" dirty="0"/>
                        <a:t> </a:t>
                      </a: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РО «Таганрогский педагогический лицей-интернат»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«ПОЖАРНАЯ БЕЗОПАСНОСТЬ КАК НЕОТЛЕМАЯ ЧАСТЬ КОМПЛЕСНОЙ ПОЖАРНОЙ БЕЗОПАСНОСТИ В ПОВСЕДНЕВНОЙ ЖИЗНИ»</a:t>
                      </a:r>
                      <a:endParaRPr lang="ru-RU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Пожар – это неконтролируемые процесс горения, причиняющий материальный ущерб, опасность жизни и здоровью людей. </a:t>
                      </a:r>
                    </a:p>
                    <a:p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Чтоб произошел пожар требуется наличие 4 условий: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Горючая среда;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Источник зажигания;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Окислитель;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Пути распространения пожара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ru-RU" dirty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Пожарная безопасность – это состояние объекта, при котором исключается возможность пожара.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Основные факторы пожара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Открытый огонь;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Искры;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Повышенная температура окружающей среды;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Токсичные продукты горения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191154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91A932-5578-8653-AD19-93A54D7B0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4" y="2289433"/>
            <a:ext cx="3612502" cy="36448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61BB58-CB0E-B2AB-7B0A-0852C99DBAA2}"/>
              </a:ext>
            </a:extLst>
          </p:cNvPr>
          <p:cNvSpPr txBox="1"/>
          <p:nvPr/>
        </p:nvSpPr>
        <p:spPr>
          <a:xfrm>
            <a:off x="485193" y="5934269"/>
            <a:ext cx="27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Автор работы Хижняк Денис 9 «класс»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F49EFF-892B-C286-AE13-34D0C5598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350" y="5150496"/>
            <a:ext cx="1567545" cy="156754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C9D3E4B-2027-60BA-5BC2-7EB63DE96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10" r="3755" b="24286"/>
          <a:stretch/>
        </p:blipFill>
        <p:spPr>
          <a:xfrm>
            <a:off x="8301134" y="2624235"/>
            <a:ext cx="3612502" cy="25262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5AA169B-D5D8-30DD-8776-446A693C2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86" y="5150496"/>
            <a:ext cx="1567545" cy="15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4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BB5DB59A-A260-ADFD-859C-D92FEC948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74304"/>
              </p:ext>
            </p:extLst>
          </p:nvPr>
        </p:nvGraphicFramePr>
        <p:xfrm>
          <a:off x="149290" y="102637"/>
          <a:ext cx="11849877" cy="6615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9959">
                  <a:extLst>
                    <a:ext uri="{9D8B030D-6E8A-4147-A177-3AD203B41FA5}">
                      <a16:colId xmlns:a16="http://schemas.microsoft.com/office/drawing/2014/main" val="734389402"/>
                    </a:ext>
                  </a:extLst>
                </a:gridCol>
                <a:gridCol w="3949959">
                  <a:extLst>
                    <a:ext uri="{9D8B030D-6E8A-4147-A177-3AD203B41FA5}">
                      <a16:colId xmlns:a16="http://schemas.microsoft.com/office/drawing/2014/main" val="2722657763"/>
                    </a:ext>
                  </a:extLst>
                </a:gridCol>
                <a:gridCol w="3949959">
                  <a:extLst>
                    <a:ext uri="{9D8B030D-6E8A-4147-A177-3AD203B41FA5}">
                      <a16:colId xmlns:a16="http://schemas.microsoft.com/office/drawing/2014/main" val="2374823542"/>
                    </a:ext>
                  </a:extLst>
                </a:gridCol>
              </a:tblGrid>
              <a:tr h="661540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6"/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6"/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6"/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6"/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6"/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6"/>
                        </a:solidFill>
                      </a:endParaRPr>
                    </a:p>
                    <a:p>
                      <a:endParaRPr lang="ru-RU" dirty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Причины возникновения пожара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Халатное обращение с огнем;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Вышедшая из строя проводка;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Детские шалости и др.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/>
                          </a:solidFill>
                        </a:rPr>
                        <a:t>Помни про безопасность!!!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162042"/>
                  </a:ext>
                </a:extLst>
              </a:tr>
            </a:tbl>
          </a:graphicData>
        </a:graphic>
      </p:graphicFrame>
      <p:pic>
        <p:nvPicPr>
          <p:cNvPr id="4" name="Рисунок 3" descr="Изображение выглядит как текст, природа, огонь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71AE394A-6A1F-52E2-5409-55229F80C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0" y="4033157"/>
            <a:ext cx="3732245" cy="2536760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атч">
            <a:extLst>
              <a:ext uri="{FF2B5EF4-FFF2-40B4-BE49-F238E27FC236}">
                <a16:creationId xmlns:a16="http://schemas.microsoft.com/office/drawing/2014/main" id="{61F0C97E-1490-0F35-AA04-14AC6E0DE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0" y="225683"/>
            <a:ext cx="3275046" cy="1842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AE15B6-2BC4-2BA6-4477-DC42604BD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105" y="467067"/>
            <a:ext cx="3732245" cy="59238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11F14B-8883-1397-85DB-94F6646DC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18" t="1639" r="30452" b="2684"/>
          <a:stretch/>
        </p:blipFill>
        <p:spPr>
          <a:xfrm>
            <a:off x="8137637" y="225683"/>
            <a:ext cx="3861528" cy="624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0207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35</TotalTime>
  <Words>115</Words>
  <Application>Microsoft Office PowerPoint</Application>
  <PresentationFormat>Широкоэкранный</PresentationFormat>
  <Paragraphs>29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Хижняк</dc:creator>
  <cp:lastModifiedBy>Юлия Хижняк</cp:lastModifiedBy>
  <cp:revision>1</cp:revision>
  <dcterms:created xsi:type="dcterms:W3CDTF">2023-02-04T20:48:38Z</dcterms:created>
  <dcterms:modified xsi:type="dcterms:W3CDTF">2023-02-04T21:24:37Z</dcterms:modified>
</cp:coreProperties>
</file>