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024A3AAE-490B-4BEF-9446-EF464814510A}">
          <p14:sldIdLst>
            <p14:sldId id="257"/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/>
          <a:lstStyle>
            <a:lvl1pPr algn="r">
              <a:defRPr sz="1300"/>
            </a:lvl1pPr>
          </a:lstStyle>
          <a:p>
            <a:fld id="{D0872E55-DBEC-4047-B7BB-E32B97381994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6" tIns="48298" rIns="96596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8" y="4759643"/>
            <a:ext cx="5510530" cy="4509136"/>
          </a:xfrm>
          <a:prstGeom prst="rect">
            <a:avLst/>
          </a:prstGeom>
        </p:spPr>
        <p:txBody>
          <a:bodyPr vert="horz" lIns="96596" tIns="48298" rIns="96596" bIns="482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596" tIns="48298" rIns="96596" bIns="48298" rtlCol="0" anchor="b"/>
          <a:lstStyle>
            <a:lvl1pPr algn="r">
              <a:defRPr sz="1300"/>
            </a:lvl1pPr>
          </a:lstStyle>
          <a:p>
            <a:fld id="{862EAEF5-9E72-4EEE-A6CA-AA269B235B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571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76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AEF5-9E72-4EEE-A6CA-AA269B235B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06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406803"/>
            <a:ext cx="2376264" cy="6046533"/>
          </a:xfrm>
          <a:solidFill>
            <a:schemeClr val="bg2">
              <a:lumMod val="50000"/>
            </a:scheme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ДВИГАТЕЛЬ-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РЕЖИМ И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Автор работы: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Сасунов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Артём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9«Б» класс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Научный руководитель: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Фоменко Виктор Николаевич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2023 год</a:t>
            </a:r>
            <a:br>
              <a:rPr lang="ru-RU" sz="1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lateg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6804"/>
            <a:ext cx="2448272" cy="349089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4446984"/>
            <a:ext cx="2304256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адрес организации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347913, г. Таганрог, ул. Комарова, 30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Тел/факс:8-8634-33-16-11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</a:p>
          <a:p>
            <a:pPr lvl="0">
              <a:spcBef>
                <a:spcPct val="20000"/>
              </a:spcBef>
            </a:pP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goulic_ped_tagan@rostobr.ru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24744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437112"/>
            <a:ext cx="2520280" cy="181588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Государственное бюджетное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«Таганрогский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педагогический</a:t>
            </a:r>
          </a:p>
          <a:p>
            <a:pPr lvl="0">
              <a:spcBef>
                <a:spcPct val="200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лицей - интернат»</a:t>
            </a:r>
          </a:p>
        </p:txBody>
      </p:sp>
      <p:pic>
        <p:nvPicPr>
          <p:cNvPr id="1026" name="Picture 2" descr="C:\Users\Plateg\Desktop\Переделка-4\cff11e1dd270b0287f21652c1d38acb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2376264" cy="345424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44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lateg\Desktop\Переделка-4\logotip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968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78497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Двигательный режим - это обязательный процесс, связанный с занятием физическими упражнениями на протяжении всей жизни человека.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5"/>
            <a:ext cx="2699792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Двигательный режим 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его польза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При 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работе мышц, происходит выделение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эндорфинов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в организме, при этом снимается нервное напряжение, повышается тонус человека, скелетные мышцы включаются в работу. 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У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людей в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возрасте,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регулярно занимающимися физическими упражнениями, органы функционируют лучше, в результате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выглядят они моложе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5-6 лет.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052737"/>
            <a:ext cx="24482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</a:rPr>
              <a:t>2. Обязательный двигательный режим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школьников (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</a:rPr>
              <a:t>лицеистов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Утренняя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зарядка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Пробежки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/ Прогулки до/после учебы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Игры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свежем воздухе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Физкульт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- минутки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Обязательное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посещение  спортивных секций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764705"/>
            <a:ext cx="2843808" cy="621708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3. Несоблюдение двигательного 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</a:rPr>
              <a:t>режима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Приводит к ограничению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мышечной активности,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задерживает 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развитие организма, в результате чего человек теряет способность к овладению жизненно необходимыми двигательными навыками.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Без 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нагрузок, без двигательной активности уменьшается сила сердечных сокращений, происходит  расстройство обмена веществ в организме, человек слабеет ,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что может привести к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заболеваниям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Plateg\Desktop\95fd1f4b-627f-46de-97e7-db1df112ff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2592288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451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193</Words>
  <Application>Microsoft Office PowerPoint</Application>
  <PresentationFormat>Экран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ДВИГАТЕЛЬ- НЫЙ РЕЖИМ И ЕГО ЗНАЧЕНИЕ     Автор работы: Сасунов Артём 9«Б» класс  Научный руководитель: Фоменко Виктор Николаевич 2023 год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Plateg</dc:creator>
  <cp:lastModifiedBy>Фоменко</cp:lastModifiedBy>
  <cp:revision>82</cp:revision>
  <cp:lastPrinted>2023-02-09T15:17:54Z</cp:lastPrinted>
  <dcterms:created xsi:type="dcterms:W3CDTF">2021-11-10T11:50:45Z</dcterms:created>
  <dcterms:modified xsi:type="dcterms:W3CDTF">2023-02-16T16:11:45Z</dcterms:modified>
</cp:coreProperties>
</file>