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24A3AAE-490B-4BEF-9446-EF464814510A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7" d="100"/>
          <a:sy n="77" d="100"/>
        </p:scale>
        <p:origin x="984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2E55-DBEC-4047-B7BB-E32B973819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AEF5-9E72-4EEE-A6CA-AA269B235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6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462887"/>
            <a:ext cx="2376264" cy="2464760"/>
          </a:xfr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Основы спортивной тренировки.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4456597"/>
            <a:ext cx="2376264" cy="2088232"/>
          </a:xfrm>
          <a:solidFill>
            <a:schemeClr val="accent6"/>
          </a:solidFill>
          <a:effectLst>
            <a:glow rad="139700">
              <a:schemeClr val="accent3">
                <a:satMod val="175000"/>
                <a:alpha val="40000"/>
              </a:schemeClr>
            </a:glow>
            <a:softEdge rad="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Пархоменко Станислав 9«Б» класс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Фоменко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Виктор Николаевич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2050" name="Picture 2" descr="C:\Users\Plateg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58" y="406801"/>
            <a:ext cx="2476599" cy="374227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4120" y="4492053"/>
            <a:ext cx="241092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 организации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347913, г. Таганрог, ул. Комарова, 30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Тел/факс:8-8634-33-16-11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goulic_ped_tagan@rostobr.ru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3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458" y="4456597"/>
            <a:ext cx="2541526" cy="18158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«Таганрогский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лицей - интернат»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0" y="433873"/>
            <a:ext cx="2575528" cy="374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46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620689"/>
            <a:ext cx="224259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Спортивная тренировка </a:t>
            </a:r>
            <a:r>
              <a:rPr lang="ru-RU" b="1" dirty="0"/>
              <a:t>- это подготовка спортсмена, построенная на основе системы упражнений направленных на  воспитание и совершенствование особых способностей, определяющие готовность спортсмена к достижению наибольших результатов.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26" y="222920"/>
            <a:ext cx="2548349" cy="2119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97825" y="2393830"/>
            <a:ext cx="25483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спортивной тренировки - </a:t>
            </a:r>
            <a:r>
              <a:rPr lang="ru-RU" dirty="0" smtClean="0"/>
              <a:t>подготовка спортсмена к спортивным соревнованиям направленная на максимально возможное достижение для данного спортсмена и уровня его подготовки.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620689"/>
            <a:ext cx="2026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Чем опасна перетренированность.</a:t>
            </a:r>
          </a:p>
          <a:p>
            <a:r>
              <a:rPr lang="ru-RU" b="1" dirty="0"/>
              <a:t>При очень высоких нагрузках механизм восстановления организма тренирующегося  перестаёт работать, как надо, это отражается на сердце, печени, щитовидной железе и гипофизе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825" y="5580476"/>
            <a:ext cx="254834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92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134</Words>
  <Application>Microsoft Office PowerPoint</Application>
  <PresentationFormat>Экран 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Основы спортивной тренировки.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Plateg</dc:creator>
  <cp:lastModifiedBy>Учитель</cp:lastModifiedBy>
  <cp:revision>61</cp:revision>
  <dcterms:created xsi:type="dcterms:W3CDTF">2021-11-10T11:50:45Z</dcterms:created>
  <dcterms:modified xsi:type="dcterms:W3CDTF">2023-02-14T08:39:03Z</dcterms:modified>
</cp:coreProperties>
</file>