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6" r:id="rId3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024A3AAE-490B-4BEF-9446-EF464814510A}">
          <p14:sldIdLst>
            <p14:sldId id="257"/>
            <p14:sldId id="2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3961" autoAdjust="0"/>
  </p:normalViewPr>
  <p:slideViewPr>
    <p:cSldViewPr>
      <p:cViewPr varScale="1">
        <p:scale>
          <a:sx n="107" d="100"/>
          <a:sy n="107" d="100"/>
        </p:scale>
        <p:origin x="173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872E55-DBEC-4047-B7BB-E32B97381994}" type="datetimeFigureOut">
              <a:rPr lang="ru-RU" smtClean="0"/>
              <a:t>04.02.2023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2EAEF5-9E72-4EEE-A6CA-AA269B235B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5719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EAEF5-9E72-4EEE-A6CA-AA269B235BB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47617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EAEF5-9E72-4EEE-A6CA-AA269B235BB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0306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/>
            </a:gs>
            <a:gs pos="9000">
              <a:srgbClr val="0819FB"/>
            </a:gs>
            <a:gs pos="29000">
              <a:srgbClr val="1A8D48"/>
            </a:gs>
            <a:gs pos="52000">
              <a:srgbClr val="FFFF00"/>
            </a:gs>
            <a:gs pos="89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88224" y="479365"/>
            <a:ext cx="2304256" cy="3742276"/>
          </a:xfrm>
          <a:solidFill>
            <a:srgbClr val="FFFF00"/>
          </a:solidFill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ОСНОВЫ ЗДОРОВОГО ОБРАЗА ЖИЗНИ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88224" y="4437112"/>
            <a:ext cx="2304256" cy="2088232"/>
          </a:xfrm>
          <a:solidFill>
            <a:srgbClr val="FFFF00"/>
          </a:solidFill>
          <a:effectLst>
            <a:glow rad="139700">
              <a:schemeClr val="accent3">
                <a:satMod val="175000"/>
                <a:alpha val="40000"/>
              </a:schemeClr>
            </a:glow>
            <a:softEdge rad="0"/>
          </a:effectLst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Автор работы:</a:t>
            </a:r>
          </a:p>
          <a:p>
            <a:pPr marL="0" indent="0">
              <a:buNone/>
            </a:pP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Абду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Александр 9«Б» класс</a:t>
            </a:r>
          </a:p>
          <a:p>
            <a:pPr marL="0" indent="0"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Научный руководитель:</a:t>
            </a:r>
          </a:p>
          <a:p>
            <a:pPr marL="0" indent="0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Фоменко Виктор Николаевич</a:t>
            </a:r>
          </a:p>
          <a:p>
            <a:pPr marL="0" indent="0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2023 год</a:t>
            </a:r>
          </a:p>
        </p:txBody>
      </p:sp>
      <p:pic>
        <p:nvPicPr>
          <p:cNvPr id="2050" name="Picture 2" descr="C:\Users\Plateg\Desktop\unname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280" y="479364"/>
            <a:ext cx="2476599" cy="3742277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44120" y="4492053"/>
            <a:ext cx="2410920" cy="15573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Основной адрес организации</a:t>
            </a:r>
          </a:p>
          <a:p>
            <a:pPr lvl="0">
              <a:spcBef>
                <a:spcPct val="20000"/>
              </a:spcBef>
            </a:pP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347913, г. Таганрог, ул. Комарова, 30.</a:t>
            </a:r>
          </a:p>
          <a:p>
            <a:pPr lvl="0">
              <a:spcBef>
                <a:spcPct val="20000"/>
              </a:spcBef>
            </a:pP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Тел/факс:8-8634-33-16-11</a:t>
            </a:r>
          </a:p>
          <a:p>
            <a:pPr lvl="0">
              <a:spcBef>
                <a:spcPct val="20000"/>
              </a:spcBef>
            </a:pP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Электронная почта:</a:t>
            </a:r>
          </a:p>
          <a:p>
            <a:pPr lvl="0">
              <a:spcBef>
                <a:spcPct val="20000"/>
              </a:spcBef>
            </a:pPr>
            <a:r>
              <a:rPr lang="en-US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goulic_ped_tagan@rostobr.ru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2924943"/>
            <a:ext cx="25202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1124744"/>
            <a:ext cx="252028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292446" y="4437112"/>
            <a:ext cx="2598196" cy="1815882"/>
          </a:xfrm>
          <a:prstGeom prst="rect">
            <a:avLst/>
          </a:prstGeom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ru-RU" sz="1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Государственное бюджетное</a:t>
            </a:r>
          </a:p>
          <a:p>
            <a:pPr lvl="0">
              <a:spcBef>
                <a:spcPct val="20000"/>
              </a:spcBef>
            </a:pPr>
            <a:r>
              <a:rPr lang="ru-RU" sz="1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общеобразовательное учреждение</a:t>
            </a:r>
          </a:p>
          <a:p>
            <a:pPr lvl="0">
              <a:spcBef>
                <a:spcPct val="20000"/>
              </a:spcBef>
            </a:pPr>
            <a:r>
              <a:rPr lang="ru-RU" sz="1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Ростовской области</a:t>
            </a:r>
          </a:p>
          <a:p>
            <a:pPr lvl="0">
              <a:spcBef>
                <a:spcPct val="20000"/>
              </a:spcBef>
            </a:pPr>
            <a:r>
              <a:rPr lang="ru-RU" sz="1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«Таганрогский</a:t>
            </a:r>
          </a:p>
          <a:p>
            <a:pPr lvl="0">
              <a:spcBef>
                <a:spcPct val="20000"/>
              </a:spcBef>
            </a:pPr>
            <a:r>
              <a:rPr lang="ru-RU" sz="1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педагогический</a:t>
            </a:r>
          </a:p>
          <a:p>
            <a:pPr lvl="0">
              <a:spcBef>
                <a:spcPct val="20000"/>
              </a:spcBef>
            </a:pPr>
            <a:r>
              <a:rPr lang="ru-RU" sz="1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лицей - интернат»</a:t>
            </a:r>
          </a:p>
        </p:txBody>
      </p:sp>
      <p:pic>
        <p:nvPicPr>
          <p:cNvPr id="4" name="Picture 2" descr="C:\Users\Plateg\Desktop\Letnie-Olimpii-skie-igry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2446" y="479364"/>
            <a:ext cx="2736305" cy="3742277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4462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Plateg\Desktop\Здоровый-образ-жизни-картинки-в-высоком-качестве-7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558"/>
            <a:ext cx="9144000" cy="6884027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131840" y="116632"/>
            <a:ext cx="2736304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/>
              <a:t>Здоровый образ жизни </a:t>
            </a:r>
            <a:r>
              <a:rPr lang="ru-RU" dirty="0"/>
              <a:t>- </a:t>
            </a:r>
            <a:r>
              <a:rPr lang="ru-RU" sz="2000" b="1" dirty="0"/>
              <a:t>это образ жизни, основанный на рационально организованной системе поведения человека, направленной на сохранение, укрепление и поддержания своего здоровья.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156176" y="1628800"/>
            <a:ext cx="297417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/>
              <a:t>Наука, изучающая ЗОЖ, называется «</a:t>
            </a:r>
            <a:r>
              <a:rPr lang="ru-RU" sz="2400" b="1" u="sng" dirty="0" err="1"/>
              <a:t>Валеология</a:t>
            </a:r>
            <a:r>
              <a:rPr lang="ru-RU" sz="2400" b="1" u="sng" dirty="0"/>
              <a:t>»- </a:t>
            </a:r>
            <a:r>
              <a:rPr lang="ru-RU" b="1" dirty="0"/>
              <a:t>берёт начало от латинского </a:t>
            </a:r>
            <a:r>
              <a:rPr lang="ru-RU" b="1" dirty="0" err="1"/>
              <a:t>valeo</a:t>
            </a:r>
            <a:r>
              <a:rPr lang="ru-RU" b="1" dirty="0"/>
              <a:t> (быть здоровым). Эта наука подходит к вопросу изучения ЗОЖ, как на физическом так и на духовном и нравственном уровнях. </a:t>
            </a:r>
          </a:p>
          <a:p>
            <a:r>
              <a:rPr lang="ru-RU" b="1" dirty="0" err="1"/>
              <a:t>Валеология</a:t>
            </a:r>
            <a:r>
              <a:rPr lang="ru-RU" b="1" dirty="0"/>
              <a:t> содержит в себе различные знания (философии, генетики, биологии. физиологии, медицины, </a:t>
            </a:r>
            <a:r>
              <a:rPr lang="ru-RU" b="1" dirty="0" err="1"/>
              <a:t>психосоматики</a:t>
            </a:r>
            <a:r>
              <a:rPr lang="ru-RU" b="1" dirty="0"/>
              <a:t> и др.) о гармоничном развитии жизни и сбережения здоровья.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1628800"/>
            <a:ext cx="2771800" cy="41758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/>
              <a:t>Основные составляющие здорового образа жизни: </a:t>
            </a:r>
          </a:p>
          <a:p>
            <a:r>
              <a:rPr lang="ru-RU" sz="2000" b="1" dirty="0"/>
              <a:t>1. Физическая нагрузка</a:t>
            </a:r>
          </a:p>
          <a:p>
            <a:r>
              <a:rPr lang="ru-RU" sz="2000" b="1" dirty="0"/>
              <a:t>2. Режим труда и отдыха</a:t>
            </a:r>
          </a:p>
          <a:p>
            <a:r>
              <a:rPr lang="ru-RU" sz="2000" b="1" dirty="0"/>
              <a:t>3. Распорядок дня</a:t>
            </a:r>
          </a:p>
          <a:p>
            <a:r>
              <a:rPr lang="ru-RU" sz="2000" b="1" dirty="0"/>
              <a:t>4. Режим питания</a:t>
            </a:r>
          </a:p>
          <a:p>
            <a:r>
              <a:rPr lang="ru-RU" sz="2000" b="1" dirty="0"/>
              <a:t>5. Закаливание</a:t>
            </a:r>
          </a:p>
          <a:p>
            <a:r>
              <a:rPr lang="ru-RU" sz="2000" b="1" dirty="0"/>
              <a:t>6. Отсутствие вредных привычек</a:t>
            </a:r>
          </a:p>
        </p:txBody>
      </p:sp>
      <p:pic>
        <p:nvPicPr>
          <p:cNvPr id="1027" name="Picture 3" descr="C:\Users\Plateg\Desktop\145c9a81-f021-475c-83cf-e6b3d6d51a4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2664296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Plateg\Desktop\aa944d8c-e0d6-4c2c-9ba5-4218b62e9b08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16632"/>
            <a:ext cx="2736304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Plateg\Desktop\Переделка-4\982eb5a8-13c6-45e2-a165-37823ca5c5d8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1841" y="3933056"/>
            <a:ext cx="1592270" cy="2590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45151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904</TotalTime>
  <Words>195</Words>
  <Application>Microsoft Office PowerPoint</Application>
  <PresentationFormat>Экран (4:3)</PresentationFormat>
  <Paragraphs>35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Тема Office</vt:lpstr>
      <vt:lpstr>ОСНОВЫ ЗДОРОВОГО ОБРАЗА ЖИЗНИ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Plateg</dc:creator>
  <cp:lastModifiedBy>107 каб</cp:lastModifiedBy>
  <cp:revision>69</cp:revision>
  <cp:lastPrinted>2023-02-04T09:31:42Z</cp:lastPrinted>
  <dcterms:created xsi:type="dcterms:W3CDTF">2021-11-10T11:50:45Z</dcterms:created>
  <dcterms:modified xsi:type="dcterms:W3CDTF">2023-02-04T09:32:03Z</dcterms:modified>
</cp:coreProperties>
</file>