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1" r:id="rId5"/>
    <p:sldId id="263" r:id="rId6"/>
    <p:sldId id="265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31CC-0E65-4850-9EEC-EEA20CF7D933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CC3-A4B9-497D-A1B6-3E0CC17FDF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31CC-0E65-4850-9EEC-EEA20CF7D933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CC3-A4B9-497D-A1B6-3E0CC17FD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31CC-0E65-4850-9EEC-EEA20CF7D933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CC3-A4B9-497D-A1B6-3E0CC17FD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31CC-0E65-4850-9EEC-EEA20CF7D933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CC3-A4B9-497D-A1B6-3E0CC17FD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31CC-0E65-4850-9EEC-EEA20CF7D933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CC3-A4B9-497D-A1B6-3E0CC17FDF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31CC-0E65-4850-9EEC-EEA20CF7D933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CC3-A4B9-497D-A1B6-3E0CC17FD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31CC-0E65-4850-9EEC-EEA20CF7D933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CC3-A4B9-497D-A1B6-3E0CC17FDF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31CC-0E65-4850-9EEC-EEA20CF7D933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CC3-A4B9-497D-A1B6-3E0CC17FD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31CC-0E65-4850-9EEC-EEA20CF7D933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CC3-A4B9-497D-A1B6-3E0CC17FD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31CC-0E65-4850-9EEC-EEA20CF7D933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CC3-A4B9-497D-A1B6-3E0CC17FD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32D31CC-0E65-4850-9EEC-EEA20CF7D933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42F18CC3-A4B9-497D-A1B6-3E0CC17FD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32D31CC-0E65-4850-9EEC-EEA20CF7D933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2F18CC3-A4B9-497D-A1B6-3E0CC17FD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470025"/>
          </a:xfrm>
        </p:spPr>
        <p:txBody>
          <a:bodyPr/>
          <a:lstStyle/>
          <a:p>
            <a:r>
              <a:rPr lang="ru-RU" dirty="0" smtClean="0"/>
              <a:t>Альтернативные источники электричества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1ё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7704" y="1844824"/>
            <a:ext cx="5930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Альтернативные источники электричества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488668"/>
            <a:ext cx="3099695" cy="3693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Выполнил: </a:t>
            </a:r>
            <a:r>
              <a:rPr lang="ru-RU" dirty="0" err="1" smtClean="0"/>
              <a:t>Головенко</a:t>
            </a:r>
            <a:r>
              <a:rPr lang="ru-RU" dirty="0" smtClean="0"/>
              <a:t> Виктор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pPr algn="ctr"/>
            <a:r>
              <a:rPr lang="ru-RU" b="1" dirty="0" smtClean="0"/>
              <a:t>Альтернативные источники энергии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8388424" y="5680104"/>
            <a:ext cx="1065312" cy="1177896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276872"/>
            <a:ext cx="2304256" cy="1224136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Ветроэнергетика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149080"/>
            <a:ext cx="2376264" cy="1152128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Солнечная </a:t>
            </a:r>
          </a:p>
          <a:p>
            <a:pPr algn="ctr"/>
            <a:r>
              <a:rPr lang="ru-RU" dirty="0" smtClean="0"/>
              <a:t>энергетика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3068960"/>
            <a:ext cx="2232248" cy="108012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Гидроэнергетика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76256" y="4149080"/>
            <a:ext cx="2267744" cy="1224136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Геотермальная</a:t>
            </a:r>
          </a:p>
          <a:p>
            <a:pPr algn="ctr"/>
            <a:r>
              <a:rPr lang="ru-RU" dirty="0" smtClean="0"/>
              <a:t>энергетика 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948264" y="2348880"/>
            <a:ext cx="2195736" cy="1224136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Водородная </a:t>
            </a:r>
          </a:p>
          <a:p>
            <a:pPr algn="ctr"/>
            <a:r>
              <a:rPr lang="ru-RU" dirty="0" smtClean="0"/>
              <a:t>энергетика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426464"/>
          </a:xfrm>
        </p:spPr>
        <p:txBody>
          <a:bodyPr/>
          <a:lstStyle/>
          <a:p>
            <a:pPr algn="ctr"/>
            <a:r>
              <a:rPr lang="ru-RU" b="1" dirty="0" smtClean="0"/>
              <a:t>Ветроэнергетика-это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692696"/>
            <a:ext cx="8075240" cy="551723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отрасль </a:t>
            </a:r>
            <a:r>
              <a:rPr lang="ru-RU" sz="1800" b="1" dirty="0" smtClean="0"/>
              <a:t>энергетики</a:t>
            </a:r>
            <a:r>
              <a:rPr lang="ru-RU" sz="1800" dirty="0" smtClean="0"/>
              <a:t>, специализирующаяся на преобразовании кинетической энергии воздушных масс в атмосфере в электрическую, механическую, тепловую или в любую другую форму энергии, удобную для использования в народном хозяйстве.</a:t>
            </a:r>
            <a:endParaRPr lang="ru-RU" sz="1800" b="1" dirty="0"/>
          </a:p>
        </p:txBody>
      </p:sp>
      <p:pic>
        <p:nvPicPr>
          <p:cNvPr id="1028" name="Picture 4" descr="C:\Users\vitya\OneDrive\Рабочий стол\SCHOOL\oc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057467"/>
            <a:ext cx="7200800" cy="48005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72400" cy="1224136"/>
          </a:xfrm>
        </p:spPr>
        <p:txBody>
          <a:bodyPr/>
          <a:lstStyle/>
          <a:p>
            <a:pPr algn="ctr"/>
            <a:r>
              <a:rPr lang="ru-RU" b="1" dirty="0" smtClean="0"/>
              <a:t>Солнечная энергетика-это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72676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направление альтернативной энергетики, основанное на непосредственном использовании солнечного излучения для получения энергии в каком-либо виде. </a:t>
            </a:r>
            <a:endParaRPr lang="ru-RU" sz="1800" dirty="0"/>
          </a:p>
        </p:txBody>
      </p:sp>
      <p:pic>
        <p:nvPicPr>
          <p:cNvPr id="2050" name="Picture 2" descr="C:\Users\vitya\OneDrive\Рабочий стол\SCHOOL\проект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564523"/>
            <a:ext cx="7632848" cy="42934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Гидроэнергетика-это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96752"/>
            <a:ext cx="7772400" cy="45720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использование энергии естественного движения, т.е. течения, водных масс в русловых водотоках и приливных движениях.</a:t>
            </a:r>
            <a:endParaRPr lang="ru-RU" sz="1800" dirty="0"/>
          </a:p>
        </p:txBody>
      </p:sp>
      <p:pic>
        <p:nvPicPr>
          <p:cNvPr id="3075" name="Picture 3" descr="C:\Users\vitya\OneDrive\Рабочий стол\SCHOOL\проект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055123"/>
            <a:ext cx="7200800" cy="4802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296144"/>
          </a:xfrm>
        </p:spPr>
        <p:txBody>
          <a:bodyPr/>
          <a:lstStyle/>
          <a:p>
            <a:pPr algn="ctr"/>
            <a:r>
              <a:rPr lang="ru-RU" b="1" dirty="0" smtClean="0"/>
              <a:t>Водородная энергетика-это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671992" cy="4572000"/>
          </a:xfrm>
          <a:noFill/>
          <a:ln>
            <a:noFill/>
          </a:ln>
        </p:spPr>
        <p:txBody>
          <a:bodyPr>
            <a:normAutofit/>
          </a:bodyPr>
          <a:lstStyle/>
          <a:p>
            <a:pPr indent="0">
              <a:spcBef>
                <a:spcPts val="0"/>
              </a:spcBef>
              <a:buNone/>
            </a:pPr>
            <a:r>
              <a:rPr lang="ru-RU" dirty="0" smtClean="0"/>
              <a:t> </a:t>
            </a:r>
            <a:r>
              <a:rPr lang="ru-RU" sz="1800" dirty="0" smtClean="0"/>
              <a:t>развивающаяся отрасль энергетики, направление выработки и потребления       энергии человечеством, основанное на использовании водорода в качестве средства для аккумулирования, транспортировки и потребления энергии людьми, транспортной инфраструктурой и различными производственными направлениями.</a:t>
            </a:r>
            <a:endParaRPr lang="ru-RU" sz="1800" dirty="0"/>
          </a:p>
        </p:txBody>
      </p:sp>
      <p:pic>
        <p:nvPicPr>
          <p:cNvPr id="4098" name="Picture 2" descr="C:\Users\vitya\OneDrive\Рабочий стол\SCHOOL\проект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67045"/>
            <a:ext cx="7272808" cy="4090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772400" cy="1224136"/>
          </a:xfrm>
        </p:spPr>
        <p:txBody>
          <a:bodyPr/>
          <a:lstStyle/>
          <a:p>
            <a:pPr algn="ctr"/>
            <a:r>
              <a:rPr lang="ru-RU" b="1" dirty="0" smtClean="0"/>
              <a:t>Геотермальная энергетика-это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692696"/>
            <a:ext cx="8147248" cy="551723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направление энергетики, основанное на производстве электрической энергии за счёт энергии, содержащейся в недрах земли, на геотермальных станциях. Обычно относится к альтернативным источникам энергии, использующим возобновляемые энергетические ресурсы.</a:t>
            </a:r>
          </a:p>
        </p:txBody>
      </p:sp>
      <p:pic>
        <p:nvPicPr>
          <p:cNvPr id="5122" name="Picture 2" descr="C:\Users\vitya\OneDrive\Рабочий стол\SCHOOL\проект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61457"/>
            <a:ext cx="7344816" cy="48965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119</TotalTime>
  <Words>51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Consolas</vt:lpstr>
      <vt:lpstr>Corbel</vt:lpstr>
      <vt:lpstr>Times New Roman</vt:lpstr>
      <vt:lpstr>Wingdings</vt:lpstr>
      <vt:lpstr>Wingdings 2</vt:lpstr>
      <vt:lpstr>Wingdings 3</vt:lpstr>
      <vt:lpstr>Метро</vt:lpstr>
      <vt:lpstr>Альтернативные источники электричества</vt:lpstr>
      <vt:lpstr>Альтернативные источники энергии </vt:lpstr>
      <vt:lpstr>Ветроэнергетика-это </vt:lpstr>
      <vt:lpstr>Солнечная энергетика-это</vt:lpstr>
      <vt:lpstr>Гидроэнергетика-это </vt:lpstr>
      <vt:lpstr>Водородная энергетика-это</vt:lpstr>
      <vt:lpstr>Геотермальная энергетика-это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Альтернативные источники электричества</dc:title>
  <dc:creator>vityagolovenko3005@mail.ru</dc:creator>
  <cp:lastModifiedBy>308</cp:lastModifiedBy>
  <cp:revision>15</cp:revision>
  <dcterms:created xsi:type="dcterms:W3CDTF">2022-10-30T07:42:12Z</dcterms:created>
  <dcterms:modified xsi:type="dcterms:W3CDTF">2023-02-21T11:06:47Z</dcterms:modified>
</cp:coreProperties>
</file>